
<file path=[Content_Types].xml><?xml version="1.0" encoding="utf-8"?>
<Types xmlns="http://schemas.openxmlformats.org/package/2006/content-types">
  <Default Extension="png" ContentType="image/png"/>
  <Default Extension="tmp"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2" r:id="rId2"/>
  </p:sldMasterIdLst>
  <p:notesMasterIdLst>
    <p:notesMasterId r:id="rId15"/>
  </p:notesMasterIdLst>
  <p:sldIdLst>
    <p:sldId id="277" r:id="rId3"/>
    <p:sldId id="278" r:id="rId4"/>
    <p:sldId id="279" r:id="rId5"/>
    <p:sldId id="267" r:id="rId6"/>
    <p:sldId id="276" r:id="rId7"/>
    <p:sldId id="263" r:id="rId8"/>
    <p:sldId id="270" r:id="rId9"/>
    <p:sldId id="274" r:id="rId10"/>
    <p:sldId id="271" r:id="rId11"/>
    <p:sldId id="272" r:id="rId12"/>
    <p:sldId id="273" r:id="rId13"/>
    <p:sldId id="275" r:id="rId14"/>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78686" autoAdjust="0"/>
  </p:normalViewPr>
  <p:slideViewPr>
    <p:cSldViewPr>
      <p:cViewPr>
        <p:scale>
          <a:sx n="90" d="100"/>
          <a:sy n="90" d="100"/>
        </p:scale>
        <p:origin x="-2244" y="-41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FD75B57-087E-4085-BE69-E18E6490C386}" type="datetimeFigureOut">
              <a:rPr lang="de-DE" smtClean="0"/>
              <a:t>02.12.2015</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C1F9762-AE0F-4106-AA62-15EDF454C0D1}" type="slidenum">
              <a:rPr lang="de-DE" smtClean="0"/>
              <a:t>‹Nr.›</a:t>
            </a:fld>
            <a:endParaRPr lang="de-DE"/>
          </a:p>
        </p:txBody>
      </p:sp>
    </p:spTree>
    <p:extLst>
      <p:ext uri="{BB962C8B-B14F-4D97-AF65-F5344CB8AC3E}">
        <p14:creationId xmlns:p14="http://schemas.microsoft.com/office/powerpoint/2010/main" val="1716613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de-DE" dirty="0" smtClean="0">
              <a:latin typeface="Arial" pitchFamily="34" charset="0"/>
              <a:cs typeface="Arial" pitchFamily="34" charset="0"/>
            </a:endParaRPr>
          </a:p>
        </p:txBody>
      </p:sp>
      <p:sp>
        <p:nvSpPr>
          <p:cNvPr id="4" name="Foliennummernplatzhalter 3"/>
          <p:cNvSpPr>
            <a:spLocks noGrp="1"/>
          </p:cNvSpPr>
          <p:nvPr>
            <p:ph type="sldNum" sz="quarter" idx="10"/>
          </p:nvPr>
        </p:nvSpPr>
        <p:spPr/>
        <p:txBody>
          <a:bodyPr/>
          <a:lstStyle/>
          <a:p>
            <a:fld id="{5F9F8FF6-6F64-48B5-AF7B-675846B3447E}" type="slidenum">
              <a:rPr lang="de-DE" smtClean="0">
                <a:solidFill>
                  <a:prstClr val="black"/>
                </a:solidFill>
              </a:rPr>
              <a:pPr/>
              <a:t>1</a:t>
            </a:fld>
            <a:endParaRPr lang="de-DE">
              <a:solidFill>
                <a:prstClr val="black"/>
              </a:solidFill>
            </a:endParaRPr>
          </a:p>
        </p:txBody>
      </p:sp>
    </p:spTree>
    <p:extLst>
      <p:ext uri="{BB962C8B-B14F-4D97-AF65-F5344CB8AC3E}">
        <p14:creationId xmlns:p14="http://schemas.microsoft.com/office/powerpoint/2010/main" val="2644641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de-DE" dirty="0" smtClean="0">
              <a:latin typeface="Arial" pitchFamily="34" charset="0"/>
              <a:cs typeface="Arial" pitchFamily="34" charset="0"/>
            </a:endParaRPr>
          </a:p>
        </p:txBody>
      </p:sp>
      <p:sp>
        <p:nvSpPr>
          <p:cNvPr id="4" name="Foliennummernplatzhalter 3"/>
          <p:cNvSpPr>
            <a:spLocks noGrp="1"/>
          </p:cNvSpPr>
          <p:nvPr>
            <p:ph type="sldNum" sz="quarter" idx="10"/>
          </p:nvPr>
        </p:nvSpPr>
        <p:spPr/>
        <p:txBody>
          <a:bodyPr/>
          <a:lstStyle/>
          <a:p>
            <a:fld id="{5F9F8FF6-6F64-48B5-AF7B-675846B3447E}" type="slidenum">
              <a:rPr lang="de-DE" smtClean="0">
                <a:solidFill>
                  <a:prstClr val="black"/>
                </a:solidFill>
              </a:rPr>
              <a:pPr/>
              <a:t>2</a:t>
            </a:fld>
            <a:endParaRPr lang="de-DE">
              <a:solidFill>
                <a:prstClr val="black"/>
              </a:solidFill>
            </a:endParaRPr>
          </a:p>
        </p:txBody>
      </p:sp>
    </p:spTree>
    <p:extLst>
      <p:ext uri="{BB962C8B-B14F-4D97-AF65-F5344CB8AC3E}">
        <p14:creationId xmlns:p14="http://schemas.microsoft.com/office/powerpoint/2010/main" val="2644641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sz="1200" kern="1200" dirty="0" smtClean="0">
                <a:solidFill>
                  <a:schemeClr val="tx1"/>
                </a:solidFill>
                <a:effectLst/>
                <a:latin typeface="+mn-lt"/>
                <a:ea typeface="+mn-ea"/>
                <a:cs typeface="+mn-cs"/>
              </a:rPr>
              <a:t>RDA 6.11: auch wenn nur einige Werke in der Zusammenstellung textierte musikalische Werke sind, wird bzw. werden die Sprachen in der Reihenfolge ihres Vorkommens in der Zusammenstellung angegeben</a:t>
            </a:r>
            <a:endParaRPr lang="de-DE" dirty="0"/>
          </a:p>
        </p:txBody>
      </p:sp>
      <p:sp>
        <p:nvSpPr>
          <p:cNvPr id="4" name="Foliennummernplatzhalter 3"/>
          <p:cNvSpPr>
            <a:spLocks noGrp="1"/>
          </p:cNvSpPr>
          <p:nvPr>
            <p:ph type="sldNum" sz="quarter" idx="10"/>
          </p:nvPr>
        </p:nvSpPr>
        <p:spPr/>
        <p:txBody>
          <a:bodyPr/>
          <a:lstStyle/>
          <a:p>
            <a:fld id="{FC1F9762-AE0F-4106-AA62-15EDF454C0D1}" type="slidenum">
              <a:rPr lang="de-DE" smtClean="0"/>
              <a:t>5</a:t>
            </a:fld>
            <a:endParaRPr lang="de-DE"/>
          </a:p>
        </p:txBody>
      </p:sp>
    </p:spTree>
    <p:extLst>
      <p:ext uri="{BB962C8B-B14F-4D97-AF65-F5344CB8AC3E}">
        <p14:creationId xmlns:p14="http://schemas.microsoft.com/office/powerpoint/2010/main" val="26243027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200" kern="1200" dirty="0" smtClean="0">
                <a:solidFill>
                  <a:schemeClr val="tx1"/>
                </a:solidFill>
                <a:effectLst/>
                <a:latin typeface="+mn-lt"/>
                <a:ea typeface="+mn-ea"/>
                <a:cs typeface="+mn-cs"/>
              </a:rPr>
              <a:t>RDA 19.2 – Auf einen normierten Sucheinstieg für die Komponisten der Teilwerke wurde verzichtet. Dies könnte auch nur als nicht-</a:t>
            </a:r>
            <a:r>
              <a:rPr lang="de-DE" sz="1200" kern="1200" dirty="0" err="1" smtClean="0">
                <a:solidFill>
                  <a:schemeClr val="tx1"/>
                </a:solidFill>
                <a:effectLst/>
                <a:latin typeface="+mn-lt"/>
                <a:ea typeface="+mn-ea"/>
                <a:cs typeface="+mn-cs"/>
              </a:rPr>
              <a:t>rda</a:t>
            </a:r>
            <a:r>
              <a:rPr lang="de-DE" sz="1200" kern="1200" smtClean="0">
                <a:solidFill>
                  <a:schemeClr val="tx1"/>
                </a:solidFill>
                <a:effectLst/>
                <a:latin typeface="+mn-lt"/>
                <a:ea typeface="+mn-ea"/>
                <a:cs typeface="+mn-cs"/>
              </a:rPr>
              <a:t>-gerechter Sucheinstieg erfasst werden.</a:t>
            </a:r>
          </a:p>
          <a:p>
            <a:endParaRPr lang="de-DE"/>
          </a:p>
        </p:txBody>
      </p:sp>
      <p:sp>
        <p:nvSpPr>
          <p:cNvPr id="4" name="Foliennummernplatzhalter 3"/>
          <p:cNvSpPr>
            <a:spLocks noGrp="1"/>
          </p:cNvSpPr>
          <p:nvPr>
            <p:ph type="sldNum" sz="quarter" idx="10"/>
          </p:nvPr>
        </p:nvSpPr>
        <p:spPr/>
        <p:txBody>
          <a:bodyPr/>
          <a:lstStyle/>
          <a:p>
            <a:fld id="{FC1F9762-AE0F-4106-AA62-15EDF454C0D1}" type="slidenum">
              <a:rPr lang="de-DE" smtClean="0"/>
              <a:t>7</a:t>
            </a:fld>
            <a:endParaRPr lang="de-DE"/>
          </a:p>
        </p:txBody>
      </p:sp>
    </p:spTree>
    <p:extLst>
      <p:ext uri="{BB962C8B-B14F-4D97-AF65-F5344CB8AC3E}">
        <p14:creationId xmlns:p14="http://schemas.microsoft.com/office/powerpoint/2010/main" val="27794739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200" kern="1200" dirty="0" smtClean="0">
                <a:solidFill>
                  <a:schemeClr val="tx1"/>
                </a:solidFill>
                <a:effectLst/>
                <a:latin typeface="+mn-lt"/>
                <a:ea typeface="+mn-ea"/>
                <a:cs typeface="+mn-cs"/>
              </a:rPr>
              <a:t>331 RDA 2.3.2 / RDA 2.3.1.5: die</a:t>
            </a:r>
            <a:r>
              <a:rPr lang="de-DE" sz="1200" b="1" kern="1200" dirty="0" smtClean="0">
                <a:solidFill>
                  <a:schemeClr val="tx1"/>
                </a:solidFill>
                <a:effectLst/>
                <a:latin typeface="+mn-lt"/>
                <a:ea typeface="+mn-ea"/>
                <a:cs typeface="+mn-cs"/>
              </a:rPr>
              <a:t> </a:t>
            </a:r>
            <a:r>
              <a:rPr lang="de-DE" sz="1200" kern="1200" dirty="0" smtClean="0">
                <a:solidFill>
                  <a:schemeClr val="tx1"/>
                </a:solidFill>
                <a:effectLst/>
                <a:latin typeface="+mn-lt"/>
                <a:ea typeface="+mn-ea"/>
                <a:cs typeface="+mn-cs"/>
              </a:rPr>
              <a:t>Nennung der beiden Komponisten, wird als übergeordneter Titel aufgefasst. Hauptinformationsquelle ist der Silberling.</a:t>
            </a:r>
          </a:p>
          <a:p>
            <a:r>
              <a:rPr lang="de-DE" dirty="0" smtClean="0"/>
              <a:t>359 </a:t>
            </a:r>
            <a:r>
              <a:rPr lang="de-DE" sz="1200" kern="1200" dirty="0" smtClean="0">
                <a:solidFill>
                  <a:schemeClr val="tx1"/>
                </a:solidFill>
                <a:effectLst/>
                <a:latin typeface="+mn-lt"/>
                <a:ea typeface="+mn-ea"/>
                <a:cs typeface="+mn-cs"/>
              </a:rPr>
              <a:t>RDA 2.4.2: Die Verantwortlichkeitsangabe bei einer Zusammenstellung muss sich immer auf die gesamte Zusammenstellung beziehen.</a:t>
            </a:r>
          </a:p>
          <a:p>
            <a:pPr marL="0" marR="0" lvl="0" indent="0" algn="l" defTabSz="914400" rtl="0" eaLnBrk="1" fontAlgn="auto" latinLnBrk="0" hangingPunct="1">
              <a:lnSpc>
                <a:spcPct val="100000"/>
              </a:lnSpc>
              <a:spcBef>
                <a:spcPts val="0"/>
              </a:spcBef>
              <a:spcAft>
                <a:spcPts val="0"/>
              </a:spcAft>
              <a:buClrTx/>
              <a:buSzTx/>
              <a:buFontTx/>
              <a:buNone/>
              <a:tabLst/>
              <a:defRPr/>
            </a:pPr>
            <a:r>
              <a:rPr lang="de-DE" sz="1200" kern="1200" dirty="0" smtClean="0">
                <a:solidFill>
                  <a:schemeClr val="tx1"/>
                </a:solidFill>
                <a:effectLst/>
                <a:latin typeface="+mn-lt"/>
                <a:ea typeface="+mn-ea"/>
                <a:cs typeface="+mn-cs"/>
              </a:rPr>
              <a:t>303_ wird nicht erfasst: RDA 6.14.2: Der bevorzugte Titel der Zusammenstellung von mehreren Komponisten mit übergeordnetem Haupttitel ist der Titel, unter dem die Zusammenstellung bekannt ist.</a:t>
            </a:r>
          </a:p>
          <a:p>
            <a:endParaRPr lang="de-DE" dirty="0"/>
          </a:p>
        </p:txBody>
      </p:sp>
      <p:sp>
        <p:nvSpPr>
          <p:cNvPr id="4" name="Foliennummernplatzhalter 3"/>
          <p:cNvSpPr>
            <a:spLocks noGrp="1"/>
          </p:cNvSpPr>
          <p:nvPr>
            <p:ph type="sldNum" sz="quarter" idx="10"/>
          </p:nvPr>
        </p:nvSpPr>
        <p:spPr/>
        <p:txBody>
          <a:bodyPr/>
          <a:lstStyle/>
          <a:p>
            <a:fld id="{FC1F9762-AE0F-4106-AA62-15EDF454C0D1}" type="slidenum">
              <a:rPr lang="de-DE" smtClean="0"/>
              <a:t>8</a:t>
            </a:fld>
            <a:endParaRPr lang="de-DE"/>
          </a:p>
        </p:txBody>
      </p:sp>
    </p:spTree>
    <p:extLst>
      <p:ext uri="{BB962C8B-B14F-4D97-AF65-F5344CB8AC3E}">
        <p14:creationId xmlns:p14="http://schemas.microsoft.com/office/powerpoint/2010/main" val="79244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200" kern="1200" dirty="0" smtClean="0">
                <a:solidFill>
                  <a:schemeClr val="tx1"/>
                </a:solidFill>
                <a:effectLst/>
                <a:latin typeface="+mn-lt"/>
                <a:ea typeface="+mn-ea"/>
                <a:cs typeface="+mn-cs"/>
              </a:rPr>
              <a:t>501 Alle anderen Verantwortlichkeitsangaben können gemäß RDA 2.17.3 angegeben werden.</a:t>
            </a:r>
          </a:p>
          <a:p>
            <a:pPr marL="0" marR="0" lvl="0" indent="0" algn="l" defTabSz="914400" rtl="0" eaLnBrk="1" fontAlgn="auto" latinLnBrk="0" hangingPunct="1">
              <a:lnSpc>
                <a:spcPct val="100000"/>
              </a:lnSpc>
              <a:spcBef>
                <a:spcPts val="0"/>
              </a:spcBef>
              <a:spcAft>
                <a:spcPts val="0"/>
              </a:spcAft>
              <a:buClrTx/>
              <a:buSzTx/>
              <a:buFontTx/>
              <a:buNone/>
              <a:tabLst/>
              <a:defRPr/>
            </a:pPr>
            <a:r>
              <a:rPr lang="de-DE" sz="1200" kern="1200" dirty="0" smtClean="0">
                <a:solidFill>
                  <a:schemeClr val="tx1"/>
                </a:solidFill>
                <a:effectLst/>
                <a:latin typeface="+mn-lt"/>
                <a:ea typeface="+mn-ea"/>
                <a:cs typeface="+mn-cs"/>
              </a:rPr>
              <a:t>501</a:t>
            </a:r>
            <a:r>
              <a:rPr lang="de-DE" sz="1200" kern="1200" baseline="0" dirty="0" smtClean="0">
                <a:solidFill>
                  <a:schemeClr val="tx1"/>
                </a:solidFill>
                <a:effectLst/>
                <a:latin typeface="+mn-lt"/>
                <a:ea typeface="+mn-ea"/>
                <a:cs typeface="+mn-cs"/>
              </a:rPr>
              <a:t> Aufführungsort/</a:t>
            </a:r>
            <a:r>
              <a:rPr lang="de-DE" sz="1200" kern="1200" baseline="0" dirty="0" err="1" smtClean="0">
                <a:solidFill>
                  <a:schemeClr val="tx1"/>
                </a:solidFill>
                <a:effectLst/>
                <a:latin typeface="+mn-lt"/>
                <a:ea typeface="+mn-ea"/>
                <a:cs typeface="+mn-cs"/>
              </a:rPr>
              <a:t>datum</a:t>
            </a:r>
            <a:r>
              <a:rPr lang="de-DE" sz="1200" kern="1200" baseline="0" dirty="0" smtClean="0">
                <a:solidFill>
                  <a:schemeClr val="tx1"/>
                </a:solidFill>
                <a:effectLst/>
                <a:latin typeface="+mn-lt"/>
                <a:ea typeface="+mn-ea"/>
                <a:cs typeface="+mn-cs"/>
              </a:rPr>
              <a:t>: </a:t>
            </a:r>
            <a:r>
              <a:rPr lang="de-DE" sz="1200" kern="1200" dirty="0" smtClean="0">
                <a:solidFill>
                  <a:schemeClr val="tx1"/>
                </a:solidFill>
                <a:effectLst/>
                <a:latin typeface="+mn-lt"/>
                <a:ea typeface="+mn-ea"/>
                <a:cs typeface="+mn-cs"/>
              </a:rPr>
              <a:t>RDA 7.11: Angabe nach Vorlage zitiert.</a:t>
            </a:r>
          </a:p>
          <a:p>
            <a:pPr marL="0" marR="0" lvl="0" indent="0" algn="l" defTabSz="914400" rtl="0" eaLnBrk="1" fontAlgn="auto" latinLnBrk="0" hangingPunct="1">
              <a:lnSpc>
                <a:spcPct val="100000"/>
              </a:lnSpc>
              <a:spcBef>
                <a:spcPts val="0"/>
              </a:spcBef>
              <a:spcAft>
                <a:spcPts val="0"/>
              </a:spcAft>
              <a:buClrTx/>
              <a:buSzTx/>
              <a:buFontTx/>
              <a:buNone/>
              <a:tabLst/>
              <a:defRPr/>
            </a:pPr>
            <a:r>
              <a:rPr lang="de-DE" sz="1200" kern="1200" dirty="0" smtClean="0">
                <a:solidFill>
                  <a:schemeClr val="tx1"/>
                </a:solidFill>
                <a:effectLst/>
                <a:latin typeface="+mn-lt"/>
                <a:ea typeface="+mn-ea"/>
                <a:cs typeface="+mn-cs"/>
              </a:rPr>
              <a:t>RDA 7.12: die Sprache des Inhaltes kann übertragen oder frei formuliert werden. Die Sprache des Inhaltes der Ressource ist hier sowohl die gesungene Sprache, als auch die Sprache des abgedruckten Textes im Beiheft. </a:t>
            </a:r>
            <a:br>
              <a:rPr lang="de-DE" sz="1200" kern="1200" dirty="0" smtClean="0">
                <a:solidFill>
                  <a:schemeClr val="tx1"/>
                </a:solidFill>
                <a:effectLst/>
                <a:latin typeface="+mn-lt"/>
                <a:ea typeface="+mn-ea"/>
                <a:cs typeface="+mn-cs"/>
              </a:rPr>
            </a:br>
            <a:r>
              <a:rPr lang="de-DE" sz="1200" kern="1200" dirty="0" smtClean="0">
                <a:solidFill>
                  <a:schemeClr val="tx1"/>
                </a:solidFill>
                <a:effectLst/>
                <a:latin typeface="+mn-lt"/>
                <a:ea typeface="+mn-ea"/>
                <a:cs typeface="+mn-cs"/>
              </a:rPr>
              <a:t>Die auf der Coverrückseite stehende dreisprachige Information zum beiliegenden Text, wird in der Sprache der jeweiligen Agentur wiedergegeben. Da beide Informationen inhaltlich etwas anderes aussagen, wurden 2 Anmerkungsfelder zu RDA 7.12 gebildet.</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DE" sz="1200" kern="1200" dirty="0" smtClean="0">
              <a:solidFill>
                <a:schemeClr val="tx1"/>
              </a:solidFill>
              <a:effectLst/>
              <a:latin typeface="+mn-lt"/>
              <a:ea typeface="+mn-ea"/>
              <a:cs typeface="+mn-cs"/>
            </a:endParaRPr>
          </a:p>
          <a:p>
            <a:endParaRPr lang="de-DE" dirty="0"/>
          </a:p>
        </p:txBody>
      </p:sp>
      <p:sp>
        <p:nvSpPr>
          <p:cNvPr id="4" name="Foliennummernplatzhalter 3"/>
          <p:cNvSpPr>
            <a:spLocks noGrp="1"/>
          </p:cNvSpPr>
          <p:nvPr>
            <p:ph type="sldNum" sz="quarter" idx="10"/>
          </p:nvPr>
        </p:nvSpPr>
        <p:spPr/>
        <p:txBody>
          <a:bodyPr/>
          <a:lstStyle/>
          <a:p>
            <a:fld id="{FC1F9762-AE0F-4106-AA62-15EDF454C0D1}" type="slidenum">
              <a:rPr lang="de-DE" smtClean="0"/>
              <a:t>10</a:t>
            </a:fld>
            <a:endParaRPr lang="de-DE"/>
          </a:p>
        </p:txBody>
      </p:sp>
    </p:spTree>
    <p:extLst>
      <p:ext uri="{BB962C8B-B14F-4D97-AF65-F5344CB8AC3E}">
        <p14:creationId xmlns:p14="http://schemas.microsoft.com/office/powerpoint/2010/main" val="6570915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p:cNvSpPr>
            <a:spLocks noGrp="1"/>
          </p:cNvSpPr>
          <p:nvPr>
            <p:ph type="title"/>
          </p:nvPr>
        </p:nvSpPr>
        <p:spPr>
          <a:xfrm>
            <a:off x="251520" y="183778"/>
            <a:ext cx="8640960" cy="508918"/>
          </a:xfrm>
        </p:spPr>
        <p:txBody>
          <a:bodyPr/>
          <a:lstStyle>
            <a:lvl1pPr algn="l">
              <a:defRPr sz="2800">
                <a:solidFill>
                  <a:schemeClr val="accent1">
                    <a:lumMod val="75000"/>
                  </a:schemeClr>
                </a:solidFill>
              </a:defRPr>
            </a:lvl1pPr>
          </a:lstStyle>
          <a:p>
            <a:r>
              <a:rPr lang="de-DE" dirty="0" smtClean="0"/>
              <a:t>Titelmasterformat durch Klicken bearbeiten</a:t>
            </a:r>
            <a:endParaRPr lang="de-DE" dirty="0"/>
          </a:p>
        </p:txBody>
      </p:sp>
      <p:sp>
        <p:nvSpPr>
          <p:cNvPr id="7" name="Textplatzhalter 6"/>
          <p:cNvSpPr>
            <a:spLocks noGrp="1"/>
          </p:cNvSpPr>
          <p:nvPr>
            <p:ph type="body" sz="quarter" idx="13"/>
          </p:nvPr>
        </p:nvSpPr>
        <p:spPr>
          <a:xfrm>
            <a:off x="251520" y="836712"/>
            <a:ext cx="8640960" cy="5472608"/>
          </a:xfrm>
        </p:spPr>
        <p:txBody>
          <a:bodyPr>
            <a:noAutofit/>
          </a:bodyPr>
          <a:lstStyle/>
          <a:p>
            <a:pPr lvl="0"/>
            <a:r>
              <a:rPr lang="de-DE" dirty="0" smtClean="0"/>
              <a:t>Textmasterformat bearbeiten</a:t>
            </a:r>
          </a:p>
          <a:p>
            <a:pPr lvl="1"/>
            <a:r>
              <a:rPr lang="de-DE" dirty="0" smtClean="0"/>
              <a:t>Zweite Ebene</a:t>
            </a:r>
          </a:p>
          <a:p>
            <a:pPr lvl="2"/>
            <a:r>
              <a:rPr lang="de-DE" dirty="0" smtClean="0"/>
              <a:t>Dritte Ebene</a:t>
            </a:r>
          </a:p>
        </p:txBody>
      </p:sp>
      <p:sp>
        <p:nvSpPr>
          <p:cNvPr id="12" name="Fußzeilenplatzhalter 11"/>
          <p:cNvSpPr>
            <a:spLocks noGrp="1"/>
          </p:cNvSpPr>
          <p:nvPr>
            <p:ph type="ftr" sz="quarter" idx="14"/>
          </p:nvPr>
        </p:nvSpPr>
        <p:spPr>
          <a:xfrm>
            <a:off x="467544" y="6376243"/>
            <a:ext cx="6120680" cy="365125"/>
          </a:xfrm>
        </p:spPr>
        <p:txBody>
          <a:bodyPr/>
          <a:lstStyle>
            <a:lvl1pPr algn="l">
              <a:defRPr>
                <a:solidFill>
                  <a:schemeClr val="accent1">
                    <a:lumMod val="75000"/>
                  </a:schemeClr>
                </a:solidFill>
              </a:defRPr>
            </a:lvl1pPr>
          </a:lstStyle>
          <a:p>
            <a:r>
              <a:rPr lang="de-DE" dirty="0" smtClean="0">
                <a:solidFill>
                  <a:srgbClr val="4F81BD">
                    <a:lumMod val="75000"/>
                  </a:srgbClr>
                </a:solidFill>
              </a:rPr>
              <a:t>AG RDA Schulungsunterlagen – Modul 6M.03: Musikdrucke | Stand: 15.09.2015 | CC BY-NC-SA</a:t>
            </a:r>
            <a:endParaRPr lang="de-DE" dirty="0">
              <a:solidFill>
                <a:srgbClr val="4F81BD">
                  <a:lumMod val="75000"/>
                </a:srgbClr>
              </a:solidFill>
            </a:endParaRPr>
          </a:p>
        </p:txBody>
      </p:sp>
      <p:sp>
        <p:nvSpPr>
          <p:cNvPr id="9" name="Foliennummernplatzhalter 5"/>
          <p:cNvSpPr>
            <a:spLocks noGrp="1"/>
          </p:cNvSpPr>
          <p:nvPr>
            <p:ph type="sldNum" sz="quarter" idx="4"/>
          </p:nvPr>
        </p:nvSpPr>
        <p:spPr>
          <a:xfrm>
            <a:off x="7236296" y="6376243"/>
            <a:ext cx="1450504"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6690F1-7CA1-4166-A522-500460961984}" type="slidenum">
              <a:rPr lang="de-DE" smtClean="0">
                <a:solidFill>
                  <a:prstClr val="black">
                    <a:tint val="75000"/>
                  </a:prstClr>
                </a:solidFill>
              </a:rPr>
              <a:pPr/>
              <a:t>‹Nr.›</a:t>
            </a:fld>
            <a:endParaRPr lang="de-DE">
              <a:solidFill>
                <a:prstClr val="black">
                  <a:tint val="75000"/>
                </a:prstClr>
              </a:solidFill>
            </a:endParaRPr>
          </a:p>
        </p:txBody>
      </p:sp>
    </p:spTree>
    <p:extLst>
      <p:ext uri="{BB962C8B-B14F-4D97-AF65-F5344CB8AC3E}">
        <p14:creationId xmlns:p14="http://schemas.microsoft.com/office/powerpoint/2010/main" val="138117814"/>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p:cNvSpPr>
            <a:spLocks noGrp="1"/>
          </p:cNvSpPr>
          <p:nvPr>
            <p:ph type="title"/>
          </p:nvPr>
        </p:nvSpPr>
        <p:spPr>
          <a:xfrm>
            <a:off x="251520" y="183778"/>
            <a:ext cx="8640960" cy="508918"/>
          </a:xfrm>
        </p:spPr>
        <p:txBody>
          <a:bodyPr/>
          <a:lstStyle>
            <a:lvl1pPr algn="l">
              <a:defRPr sz="2800">
                <a:solidFill>
                  <a:schemeClr val="accent1">
                    <a:lumMod val="75000"/>
                  </a:schemeClr>
                </a:solidFill>
              </a:defRPr>
            </a:lvl1pPr>
          </a:lstStyle>
          <a:p>
            <a:r>
              <a:rPr lang="de-DE" dirty="0" smtClean="0"/>
              <a:t>Titelmasterformat durch Klicken bearbeiten</a:t>
            </a:r>
            <a:endParaRPr lang="de-DE" dirty="0"/>
          </a:p>
        </p:txBody>
      </p:sp>
      <p:sp>
        <p:nvSpPr>
          <p:cNvPr id="7" name="Textplatzhalter 6"/>
          <p:cNvSpPr>
            <a:spLocks noGrp="1"/>
          </p:cNvSpPr>
          <p:nvPr>
            <p:ph type="body" sz="quarter" idx="13"/>
          </p:nvPr>
        </p:nvSpPr>
        <p:spPr>
          <a:xfrm>
            <a:off x="251520" y="836712"/>
            <a:ext cx="8640960" cy="5472608"/>
          </a:xfrm>
        </p:spPr>
        <p:txBody>
          <a:bodyPr>
            <a:noAutofit/>
          </a:bodyPr>
          <a:lstStyle/>
          <a:p>
            <a:pPr lvl="0"/>
            <a:r>
              <a:rPr lang="de-DE" dirty="0" smtClean="0"/>
              <a:t>Textmasterformat bearbeiten</a:t>
            </a:r>
          </a:p>
          <a:p>
            <a:pPr lvl="1"/>
            <a:r>
              <a:rPr lang="de-DE" dirty="0" smtClean="0"/>
              <a:t>Zweite Ebene</a:t>
            </a:r>
          </a:p>
          <a:p>
            <a:pPr lvl="2"/>
            <a:r>
              <a:rPr lang="de-DE" dirty="0" smtClean="0"/>
              <a:t>Dritte Ebene</a:t>
            </a:r>
          </a:p>
        </p:txBody>
      </p:sp>
      <p:sp>
        <p:nvSpPr>
          <p:cNvPr id="12" name="Fußzeilenplatzhalter 11"/>
          <p:cNvSpPr>
            <a:spLocks noGrp="1"/>
          </p:cNvSpPr>
          <p:nvPr>
            <p:ph type="ftr" sz="quarter" idx="14"/>
          </p:nvPr>
        </p:nvSpPr>
        <p:spPr>
          <a:xfrm>
            <a:off x="467544" y="6376243"/>
            <a:ext cx="6120680" cy="365125"/>
          </a:xfrm>
        </p:spPr>
        <p:txBody>
          <a:bodyPr/>
          <a:lstStyle>
            <a:lvl1pPr algn="l">
              <a:defRPr>
                <a:solidFill>
                  <a:schemeClr val="accent1">
                    <a:lumMod val="75000"/>
                  </a:schemeClr>
                </a:solidFill>
              </a:defRPr>
            </a:lvl1pPr>
          </a:lstStyle>
          <a:p>
            <a:r>
              <a:rPr lang="de-DE" smtClean="0">
                <a:solidFill>
                  <a:srgbClr val="4F81BD">
                    <a:lumMod val="75000"/>
                  </a:srgbClr>
                </a:solidFill>
              </a:rPr>
              <a:t>AG RDA Schulungsunterlagen – Modul X: Name | Stand: TT.MM.JJJJ</a:t>
            </a:r>
            <a:endParaRPr lang="de-DE" dirty="0">
              <a:solidFill>
                <a:srgbClr val="4F81BD">
                  <a:lumMod val="75000"/>
                </a:srgbClr>
              </a:solidFill>
            </a:endParaRPr>
          </a:p>
        </p:txBody>
      </p:sp>
      <p:sp>
        <p:nvSpPr>
          <p:cNvPr id="9" name="Foliennummernplatzhalter 5"/>
          <p:cNvSpPr>
            <a:spLocks noGrp="1"/>
          </p:cNvSpPr>
          <p:nvPr>
            <p:ph type="sldNum" sz="quarter" idx="4"/>
          </p:nvPr>
        </p:nvSpPr>
        <p:spPr>
          <a:xfrm>
            <a:off x="7236296" y="6376243"/>
            <a:ext cx="1450504"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6690F1-7CA1-4166-A522-500460961984}" type="slidenum">
              <a:rPr lang="de-DE" smtClean="0">
                <a:solidFill>
                  <a:prstClr val="black">
                    <a:tint val="75000"/>
                  </a:prstClr>
                </a:solidFill>
              </a:rPr>
              <a:pPr/>
              <a:t>‹Nr.›</a:t>
            </a:fld>
            <a:endParaRPr lang="de-DE">
              <a:solidFill>
                <a:prstClr val="black">
                  <a:tint val="75000"/>
                </a:prstClr>
              </a:solidFill>
            </a:endParaRPr>
          </a:p>
        </p:txBody>
      </p:sp>
    </p:spTree>
    <p:extLst>
      <p:ext uri="{BB962C8B-B14F-4D97-AF65-F5344CB8AC3E}">
        <p14:creationId xmlns:p14="http://schemas.microsoft.com/office/powerpoint/2010/main" val="421492900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Autofit/>
          </a:bodyPr>
          <a:lstStyle/>
          <a:p>
            <a:r>
              <a:rPr lang="de-DE" dirty="0" smtClean="0"/>
              <a:t>Titelmasterformat durch Klicken bearbeiten</a:t>
            </a:r>
            <a:endParaRPr lang="de-DE" dirty="0"/>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dirty="0" smtClean="0"/>
              <a:t>Textmasterformat bearbeiten</a:t>
            </a:r>
          </a:p>
          <a:p>
            <a:pPr lvl="1"/>
            <a:r>
              <a:rPr lang="de-DE" dirty="0" smtClean="0"/>
              <a:t>Zweite Ebene</a:t>
            </a:r>
          </a:p>
          <a:p>
            <a:pPr lvl="2"/>
            <a:r>
              <a:rPr lang="de-DE" dirty="0" smtClean="0"/>
              <a:t>Dritte Ebene</a:t>
            </a:r>
          </a:p>
          <a:p>
            <a:pPr lvl="3"/>
            <a:r>
              <a:rPr lang="de-DE" dirty="0" smtClean="0"/>
              <a:t>Vierte Ebene</a:t>
            </a:r>
          </a:p>
        </p:txBody>
      </p:sp>
      <p:sp>
        <p:nvSpPr>
          <p:cNvPr id="7" name="Fußzeilenplatzhalter 6"/>
          <p:cNvSpPr>
            <a:spLocks noGrp="1"/>
          </p:cNvSpPr>
          <p:nvPr>
            <p:ph type="ftr" sz="quarter" idx="3"/>
          </p:nvPr>
        </p:nvSpPr>
        <p:spPr>
          <a:xfrm>
            <a:off x="467544" y="6381328"/>
            <a:ext cx="6264696" cy="365125"/>
          </a:xfrm>
          <a:prstGeom prst="rect">
            <a:avLst/>
          </a:prstGeom>
        </p:spPr>
        <p:txBody>
          <a:bodyPr vert="horz" lIns="91440" tIns="45720" rIns="91440" bIns="45720" rtlCol="0" anchor="ctr"/>
          <a:lstStyle>
            <a:lvl1pPr algn="l">
              <a:defRPr sz="1000" baseline="0">
                <a:solidFill>
                  <a:schemeClr val="tx1">
                    <a:lumMod val="50000"/>
                    <a:lumOff val="50000"/>
                  </a:schemeClr>
                </a:solidFill>
                <a:latin typeface="Verdana" panose="020B0604030504040204" pitchFamily="34" charset="0"/>
              </a:defRPr>
            </a:lvl1pPr>
          </a:lstStyle>
          <a:p>
            <a:r>
              <a:rPr lang="de-DE" dirty="0" smtClean="0">
                <a:solidFill>
                  <a:prstClr val="black">
                    <a:lumMod val="50000"/>
                    <a:lumOff val="50000"/>
                  </a:prstClr>
                </a:solidFill>
              </a:rPr>
              <a:t>AG RDA Schulungsunterlagen – Modul 6M.03: Musikdrucke | Stand: 15.09.2015 | CC BY-NC-SA</a:t>
            </a:r>
            <a:endParaRPr lang="de-DE" dirty="0">
              <a:solidFill>
                <a:prstClr val="black">
                  <a:lumMod val="50000"/>
                  <a:lumOff val="50000"/>
                </a:prstClr>
              </a:solidFill>
            </a:endParaRPr>
          </a:p>
        </p:txBody>
      </p:sp>
    </p:spTree>
    <p:extLst>
      <p:ext uri="{BB962C8B-B14F-4D97-AF65-F5344CB8AC3E}">
        <p14:creationId xmlns:p14="http://schemas.microsoft.com/office/powerpoint/2010/main" val="2576845825"/>
      </p:ext>
    </p:extLst>
  </p:cSld>
  <p:clrMap bg1="lt1" tx1="dk1" bg2="lt2" tx2="dk2" accent1="accent1" accent2="accent2" accent3="accent3" accent4="accent4" accent5="accent5" accent6="accent6" hlink="hlink" folHlink="folHlink"/>
  <p:sldLayoutIdLst>
    <p:sldLayoutId id="2147483661" r:id="rId1"/>
  </p:sldLayoutIdLst>
  <p:hf hdr="0" dt="0"/>
  <p:txStyles>
    <p:titleStyle>
      <a:lvl1pPr algn="l" defTabSz="914400" rtl="0" eaLnBrk="1" latinLnBrk="0" hangingPunct="1">
        <a:spcBef>
          <a:spcPct val="0"/>
        </a:spcBef>
        <a:buNone/>
        <a:defRPr sz="3200" kern="1200" baseline="0">
          <a:solidFill>
            <a:schemeClr val="tx1"/>
          </a:solidFill>
          <a:latin typeface="Verdana" panose="020B0604030504040204" pitchFamily="34" charset="0"/>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2400" kern="1200" baseline="0">
          <a:solidFill>
            <a:schemeClr val="tx1"/>
          </a:solidFill>
          <a:latin typeface="Verdana" panose="020B0604030504040204" pitchFamily="34"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baseline="0">
          <a:solidFill>
            <a:schemeClr val="tx1"/>
          </a:solidFill>
          <a:latin typeface="Verdana" panose="020B0604030504040204"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1600" kern="1200" baseline="0">
          <a:solidFill>
            <a:schemeClr val="tx1"/>
          </a:solidFill>
          <a:latin typeface="Verdana" panose="020B0604030504040204"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1200" kern="1200" baseline="0">
          <a:solidFill>
            <a:schemeClr val="tx1"/>
          </a:solidFill>
          <a:latin typeface="Verdana" panose="020B0604030504040204"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baseline="0">
          <a:solidFill>
            <a:schemeClr val="tx1"/>
          </a:solidFill>
          <a:latin typeface="Verdana" panose="020B060403050404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Autofit/>
          </a:bodyPr>
          <a:lstStyle/>
          <a:p>
            <a:r>
              <a:rPr lang="de-DE" dirty="0" smtClean="0"/>
              <a:t>Titelmasterformat durch Klicken bearbeiten</a:t>
            </a:r>
            <a:endParaRPr lang="de-DE" dirty="0"/>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dirty="0" smtClean="0"/>
              <a:t>Textmasterformat bearbeiten</a:t>
            </a:r>
          </a:p>
          <a:p>
            <a:pPr lvl="1"/>
            <a:r>
              <a:rPr lang="de-DE" dirty="0" smtClean="0"/>
              <a:t>Zweite Ebene</a:t>
            </a:r>
          </a:p>
          <a:p>
            <a:pPr lvl="2"/>
            <a:r>
              <a:rPr lang="de-DE" dirty="0" smtClean="0"/>
              <a:t>Dritte Ebene</a:t>
            </a:r>
          </a:p>
          <a:p>
            <a:pPr lvl="3"/>
            <a:r>
              <a:rPr lang="de-DE" dirty="0" smtClean="0"/>
              <a:t>Vierte Ebene</a:t>
            </a:r>
          </a:p>
        </p:txBody>
      </p:sp>
      <p:sp>
        <p:nvSpPr>
          <p:cNvPr id="7" name="Fußzeilenplatzhalter 6"/>
          <p:cNvSpPr>
            <a:spLocks noGrp="1"/>
          </p:cNvSpPr>
          <p:nvPr>
            <p:ph type="ftr" sz="quarter" idx="3"/>
          </p:nvPr>
        </p:nvSpPr>
        <p:spPr>
          <a:xfrm>
            <a:off x="467544" y="6381328"/>
            <a:ext cx="6264696" cy="365125"/>
          </a:xfrm>
          <a:prstGeom prst="rect">
            <a:avLst/>
          </a:prstGeom>
        </p:spPr>
        <p:txBody>
          <a:bodyPr vert="horz" lIns="91440" tIns="45720" rIns="91440" bIns="45720" rtlCol="0" anchor="ctr"/>
          <a:lstStyle>
            <a:lvl1pPr algn="l">
              <a:defRPr sz="1000" baseline="0">
                <a:solidFill>
                  <a:schemeClr val="tx1">
                    <a:lumMod val="50000"/>
                    <a:lumOff val="50000"/>
                  </a:schemeClr>
                </a:solidFill>
                <a:latin typeface="Verdana" panose="020B0604030504040204" pitchFamily="34" charset="0"/>
              </a:defRPr>
            </a:lvl1pPr>
          </a:lstStyle>
          <a:p>
            <a:r>
              <a:rPr lang="de-DE" smtClean="0">
                <a:solidFill>
                  <a:prstClr val="black">
                    <a:lumMod val="50000"/>
                    <a:lumOff val="50000"/>
                  </a:prstClr>
                </a:solidFill>
              </a:rPr>
              <a:t>AG RDA Schulungsunterlagen – Modul X: Name | Stand: TT.MM.JJJJ</a:t>
            </a:r>
            <a:endParaRPr lang="de-DE" dirty="0">
              <a:solidFill>
                <a:prstClr val="black">
                  <a:lumMod val="50000"/>
                  <a:lumOff val="50000"/>
                </a:prstClr>
              </a:solidFill>
            </a:endParaRPr>
          </a:p>
        </p:txBody>
      </p:sp>
    </p:spTree>
    <p:extLst>
      <p:ext uri="{BB962C8B-B14F-4D97-AF65-F5344CB8AC3E}">
        <p14:creationId xmlns:p14="http://schemas.microsoft.com/office/powerpoint/2010/main" val="1098978561"/>
      </p:ext>
    </p:extLst>
  </p:cSld>
  <p:clrMap bg1="lt1" tx1="dk1" bg2="lt2" tx2="dk2" accent1="accent1" accent2="accent2" accent3="accent3" accent4="accent4" accent5="accent5" accent6="accent6" hlink="hlink" folHlink="folHlink"/>
  <p:sldLayoutIdLst>
    <p:sldLayoutId id="2147483663" r:id="rId1"/>
  </p:sldLayoutIdLst>
  <p:hf sldNum="0" hdr="0" dt="0"/>
  <p:txStyles>
    <p:titleStyle>
      <a:lvl1pPr algn="l" defTabSz="914400" rtl="0" eaLnBrk="1" latinLnBrk="0" hangingPunct="1">
        <a:spcBef>
          <a:spcPct val="0"/>
        </a:spcBef>
        <a:buNone/>
        <a:defRPr sz="3200" kern="1200" baseline="0">
          <a:solidFill>
            <a:schemeClr val="tx1"/>
          </a:solidFill>
          <a:latin typeface="Verdana" panose="020B0604030504040204" pitchFamily="34" charset="0"/>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2400" kern="1200" baseline="0">
          <a:solidFill>
            <a:schemeClr val="tx1"/>
          </a:solidFill>
          <a:latin typeface="Verdana" panose="020B0604030504040204" pitchFamily="34"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baseline="0">
          <a:solidFill>
            <a:schemeClr val="tx1"/>
          </a:solidFill>
          <a:latin typeface="Verdana" panose="020B0604030504040204"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1600" kern="1200" baseline="0">
          <a:solidFill>
            <a:schemeClr val="tx1"/>
          </a:solidFill>
          <a:latin typeface="Verdana" panose="020B0604030504040204"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1200" kern="1200" baseline="0">
          <a:solidFill>
            <a:schemeClr val="tx1"/>
          </a:solidFill>
          <a:latin typeface="Verdana" panose="020B0604030504040204"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baseline="0">
          <a:solidFill>
            <a:schemeClr val="tx1"/>
          </a:solidFill>
          <a:latin typeface="Verdana" panose="020B060403050404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6.tmp"/><Relationship Id="rId3" Type="http://schemas.openxmlformats.org/officeDocument/2006/relationships/image" Target="../media/image1.png"/><Relationship Id="rId7" Type="http://schemas.openxmlformats.org/officeDocument/2006/relationships/image" Target="../media/image5.tmp"/><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4.tmp"/><Relationship Id="rId5" Type="http://schemas.openxmlformats.org/officeDocument/2006/relationships/image" Target="../media/image3.tmp"/><Relationship Id="rId4" Type="http://schemas.openxmlformats.org/officeDocument/2006/relationships/image" Target="../media/image2.tmp"/></Relationships>
</file>

<file path=ppt/slides/_rels/slide3.xml.rels><?xml version="1.0" encoding="UTF-8" standalone="yes"?>
<Relationships xmlns="http://schemas.openxmlformats.org/package/2006/relationships"><Relationship Id="rId3" Type="http://schemas.openxmlformats.org/officeDocument/2006/relationships/image" Target="../media/image8.tmp"/><Relationship Id="rId2" Type="http://schemas.openxmlformats.org/officeDocument/2006/relationships/image" Target="../media/image7.tmp"/><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ußzeilenplatzhalter 5"/>
          <p:cNvSpPr>
            <a:spLocks noGrp="1"/>
          </p:cNvSpPr>
          <p:nvPr>
            <p:ph type="ftr" sz="quarter" idx="14"/>
          </p:nvPr>
        </p:nvSpPr>
        <p:spPr>
          <a:xfrm>
            <a:off x="467544" y="6376243"/>
            <a:ext cx="6624736" cy="365125"/>
          </a:xfrm>
        </p:spPr>
        <p:txBody>
          <a:bodyPr/>
          <a:lstStyle/>
          <a:p>
            <a:r>
              <a:rPr lang="de-DE" dirty="0">
                <a:solidFill>
                  <a:srgbClr val="4F81BD">
                    <a:lumMod val="75000"/>
                  </a:srgbClr>
                </a:solidFill>
              </a:rPr>
              <a:t>AG RDA Schulungsunterlagen – Modul </a:t>
            </a:r>
            <a:r>
              <a:rPr lang="de-DE" dirty="0" smtClean="0">
                <a:solidFill>
                  <a:srgbClr val="4F81BD">
                    <a:lumMod val="75000"/>
                  </a:srgbClr>
                </a:solidFill>
              </a:rPr>
              <a:t>6M.04.10 </a:t>
            </a:r>
            <a:r>
              <a:rPr lang="de-DE" dirty="0">
                <a:solidFill>
                  <a:srgbClr val="4F81BD">
                    <a:lumMod val="75000"/>
                  </a:srgbClr>
                </a:solidFill>
              </a:rPr>
              <a:t>| Stand: </a:t>
            </a:r>
            <a:r>
              <a:rPr lang="de-DE" dirty="0" smtClean="0">
                <a:solidFill>
                  <a:srgbClr val="4F81BD">
                    <a:lumMod val="75000"/>
                  </a:srgbClr>
                </a:solidFill>
              </a:rPr>
              <a:t>26.06.2015 </a:t>
            </a:r>
            <a:r>
              <a:rPr lang="de-DE" dirty="0">
                <a:solidFill>
                  <a:srgbClr val="4F81BD">
                    <a:lumMod val="75000"/>
                  </a:srgbClr>
                </a:solidFill>
              </a:rPr>
              <a:t>| CC BY-NC-SA</a:t>
            </a:r>
          </a:p>
        </p:txBody>
      </p:sp>
      <p:sp>
        <p:nvSpPr>
          <p:cNvPr id="5" name="Ellipse 4"/>
          <p:cNvSpPr/>
          <p:nvPr/>
        </p:nvSpPr>
        <p:spPr>
          <a:xfrm>
            <a:off x="467544" y="1412776"/>
            <a:ext cx="4896544" cy="45005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prstClr val="white"/>
              </a:solidFill>
            </a:endParaRPr>
          </a:p>
        </p:txBody>
      </p:sp>
      <p:sp>
        <p:nvSpPr>
          <p:cNvPr id="7" name="Titel 1"/>
          <p:cNvSpPr>
            <a:spLocks noGrp="1"/>
          </p:cNvSpPr>
          <p:nvPr>
            <p:ph type="title"/>
          </p:nvPr>
        </p:nvSpPr>
        <p:spPr>
          <a:xfrm>
            <a:off x="251520" y="183778"/>
            <a:ext cx="8640960" cy="508918"/>
          </a:xfrm>
        </p:spPr>
        <p:txBody>
          <a:bodyPr/>
          <a:lstStyle/>
          <a:p>
            <a:r>
              <a:rPr lang="de-DE" dirty="0">
                <a:ea typeface="Verdana" panose="020B0604030504040204" pitchFamily="34" charset="0"/>
                <a:cs typeface="Verdana" panose="020B0604030504040204" pitchFamily="34" charset="0"/>
              </a:rPr>
              <a:t>Bsp. </a:t>
            </a:r>
            <a:r>
              <a:rPr lang="de-DE" dirty="0" smtClean="0">
                <a:ea typeface="Verdana" panose="020B0604030504040204" pitchFamily="34" charset="0"/>
                <a:cs typeface="Verdana" panose="020B0604030504040204" pitchFamily="34" charset="0"/>
              </a:rPr>
              <a:t>6M.04.10  </a:t>
            </a:r>
            <a:r>
              <a:rPr lang="de-DE" dirty="0" smtClean="0"/>
              <a:t>Beethoven/Cherubini - Silberling</a:t>
            </a:r>
            <a:endParaRPr lang="de-DE" dirty="0"/>
          </a:p>
        </p:txBody>
      </p:sp>
      <p:sp>
        <p:nvSpPr>
          <p:cNvPr id="8" name="Ellipse 7"/>
          <p:cNvSpPr/>
          <p:nvPr/>
        </p:nvSpPr>
        <p:spPr>
          <a:xfrm>
            <a:off x="2879812" y="3429000"/>
            <a:ext cx="216024" cy="23402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prstClr val="white"/>
              </a:solidFill>
            </a:endParaRPr>
          </a:p>
        </p:txBody>
      </p:sp>
      <p:sp>
        <p:nvSpPr>
          <p:cNvPr id="2" name="Textfeld 1"/>
          <p:cNvSpPr txBox="1"/>
          <p:nvPr/>
        </p:nvSpPr>
        <p:spPr>
          <a:xfrm>
            <a:off x="996008" y="3699631"/>
            <a:ext cx="4248472" cy="2431435"/>
          </a:xfrm>
          <a:prstGeom prst="rect">
            <a:avLst/>
          </a:prstGeom>
          <a:noFill/>
        </p:spPr>
        <p:txBody>
          <a:bodyPr wrap="square" rtlCol="0">
            <a:spAutoFit/>
          </a:bodyPr>
          <a:lstStyle/>
          <a:p>
            <a:r>
              <a:rPr lang="de-DE" sz="1200" b="1" dirty="0" smtClean="0">
                <a:solidFill>
                  <a:prstClr val="black"/>
                </a:solidFill>
                <a:latin typeface="Verdana" pitchFamily="34" charset="0"/>
                <a:ea typeface="Verdana" pitchFamily="34" charset="0"/>
                <a:cs typeface="Verdana" pitchFamily="34" charset="0"/>
              </a:rPr>
              <a:t>Ludwig van Beethoven</a:t>
            </a:r>
            <a:r>
              <a:rPr lang="de-DE" sz="1200" dirty="0" smtClean="0">
                <a:solidFill>
                  <a:prstClr val="black"/>
                </a:solidFill>
                <a:latin typeface="Verdana" pitchFamily="34" charset="0"/>
                <a:ea typeface="Verdana" pitchFamily="34" charset="0"/>
                <a:cs typeface="Verdana" pitchFamily="34" charset="0"/>
              </a:rPr>
              <a:t>              MDG 940 1854-6</a:t>
            </a:r>
          </a:p>
          <a:p>
            <a:r>
              <a:rPr lang="de-DE" sz="1200" dirty="0">
                <a:solidFill>
                  <a:prstClr val="black"/>
                </a:solidFill>
                <a:latin typeface="Verdana" pitchFamily="34" charset="0"/>
                <a:ea typeface="Verdana" pitchFamily="34" charset="0"/>
                <a:cs typeface="Verdana" pitchFamily="34" charset="0"/>
              </a:rPr>
              <a:t>                                                </a:t>
            </a:r>
            <a:r>
              <a:rPr lang="de-DE" sz="1200" dirty="0" smtClean="0">
                <a:solidFill>
                  <a:prstClr val="black"/>
                </a:solidFill>
                <a:latin typeface="Verdana" pitchFamily="34" charset="0"/>
                <a:ea typeface="Verdana" pitchFamily="34" charset="0"/>
                <a:cs typeface="Verdana" pitchFamily="34" charset="0"/>
              </a:rPr>
              <a:t> © + ℗ MDG, 2014</a:t>
            </a:r>
          </a:p>
          <a:p>
            <a:r>
              <a:rPr lang="de-DE" sz="1200" dirty="0">
                <a:solidFill>
                  <a:prstClr val="black"/>
                </a:solidFill>
                <a:latin typeface="Verdana" pitchFamily="34" charset="0"/>
                <a:ea typeface="Verdana" pitchFamily="34" charset="0"/>
                <a:cs typeface="Verdana" pitchFamily="34" charset="0"/>
              </a:rPr>
              <a:t> </a:t>
            </a:r>
            <a:r>
              <a:rPr lang="de-DE" sz="1200" dirty="0" smtClean="0">
                <a:solidFill>
                  <a:prstClr val="black"/>
                </a:solidFill>
                <a:latin typeface="Verdana" pitchFamily="34" charset="0"/>
                <a:ea typeface="Verdana" pitchFamily="34" charset="0"/>
                <a:cs typeface="Verdana" pitchFamily="34" charset="0"/>
              </a:rPr>
              <a:t>          </a:t>
            </a:r>
            <a:r>
              <a:rPr lang="de-DE" sz="1200" b="1" dirty="0" smtClean="0">
                <a:solidFill>
                  <a:prstClr val="black"/>
                </a:solidFill>
                <a:latin typeface="Verdana" pitchFamily="34" charset="0"/>
                <a:ea typeface="Verdana" pitchFamily="34" charset="0"/>
                <a:cs typeface="Verdana" pitchFamily="34" charset="0"/>
              </a:rPr>
              <a:t>Luigi Cherubini</a:t>
            </a:r>
          </a:p>
          <a:p>
            <a:endParaRPr lang="de-DE" sz="1200" dirty="0" smtClean="0">
              <a:solidFill>
                <a:prstClr val="black"/>
              </a:solidFill>
              <a:latin typeface="Verdana" pitchFamily="34" charset="0"/>
              <a:ea typeface="Verdana" pitchFamily="34" charset="0"/>
              <a:cs typeface="Verdana" pitchFamily="34" charset="0"/>
            </a:endParaRPr>
          </a:p>
          <a:p>
            <a:endParaRPr lang="de-DE" sz="1200" dirty="0">
              <a:solidFill>
                <a:prstClr val="black"/>
              </a:solidFill>
              <a:latin typeface="Verdana" pitchFamily="34" charset="0"/>
              <a:ea typeface="Verdana" pitchFamily="34" charset="0"/>
              <a:cs typeface="Verdana" pitchFamily="34" charset="0"/>
            </a:endParaRPr>
          </a:p>
          <a:p>
            <a:endParaRPr lang="de-DE" sz="1200" dirty="0">
              <a:solidFill>
                <a:prstClr val="black"/>
              </a:solidFill>
              <a:latin typeface="Verdana" pitchFamily="34" charset="0"/>
              <a:ea typeface="Verdana" pitchFamily="34" charset="0"/>
              <a:cs typeface="Verdana" pitchFamily="34" charset="0"/>
            </a:endParaRPr>
          </a:p>
          <a:p>
            <a:r>
              <a:rPr lang="de-DE" sz="1200" dirty="0" smtClean="0">
                <a:solidFill>
                  <a:prstClr val="black"/>
                </a:solidFill>
                <a:latin typeface="Verdana" pitchFamily="34" charset="0"/>
                <a:ea typeface="Verdana" pitchFamily="34" charset="0"/>
                <a:cs typeface="Verdana" pitchFamily="34" charset="0"/>
              </a:rPr>
              <a:t>Maria </a:t>
            </a:r>
            <a:r>
              <a:rPr lang="de-DE" sz="1200" dirty="0" err="1" smtClean="0">
                <a:solidFill>
                  <a:prstClr val="black"/>
                </a:solidFill>
                <a:latin typeface="Verdana" pitchFamily="34" charset="0"/>
                <a:ea typeface="Verdana" pitchFamily="34" charset="0"/>
                <a:cs typeface="Verdana" pitchFamily="34" charset="0"/>
              </a:rPr>
              <a:t>Bengtsson</a:t>
            </a:r>
            <a:r>
              <a:rPr lang="de-DE" sz="1200" dirty="0" smtClean="0">
                <a:solidFill>
                  <a:prstClr val="black"/>
                </a:solidFill>
                <a:latin typeface="Verdana" pitchFamily="34" charset="0"/>
                <a:ea typeface="Verdana" pitchFamily="34" charset="0"/>
                <a:cs typeface="Verdana" pitchFamily="34" charset="0"/>
              </a:rPr>
              <a:t>, </a:t>
            </a:r>
            <a:r>
              <a:rPr lang="de-DE" sz="1200" dirty="0" err="1" smtClean="0">
                <a:solidFill>
                  <a:prstClr val="black"/>
                </a:solidFill>
                <a:latin typeface="Verdana" pitchFamily="34" charset="0"/>
                <a:ea typeface="Verdana" pitchFamily="34" charset="0"/>
                <a:cs typeface="Verdana" pitchFamily="34" charset="0"/>
              </a:rPr>
              <a:t>soprano</a:t>
            </a:r>
            <a:endParaRPr lang="de-DE" sz="1200" dirty="0" smtClean="0">
              <a:solidFill>
                <a:prstClr val="black"/>
              </a:solidFill>
              <a:latin typeface="Verdana" pitchFamily="34" charset="0"/>
              <a:ea typeface="Verdana" pitchFamily="34" charset="0"/>
              <a:cs typeface="Verdana" pitchFamily="34" charset="0"/>
            </a:endParaRPr>
          </a:p>
          <a:p>
            <a:r>
              <a:rPr lang="de-DE" sz="1200" dirty="0">
                <a:solidFill>
                  <a:prstClr val="black"/>
                </a:solidFill>
                <a:latin typeface="Verdana" pitchFamily="34" charset="0"/>
                <a:ea typeface="Verdana" pitchFamily="34" charset="0"/>
                <a:cs typeface="Verdana" pitchFamily="34" charset="0"/>
              </a:rPr>
              <a:t> </a:t>
            </a:r>
            <a:r>
              <a:rPr lang="de-DE" sz="1200" dirty="0" smtClean="0">
                <a:solidFill>
                  <a:prstClr val="black"/>
                </a:solidFill>
                <a:latin typeface="Verdana" pitchFamily="34" charset="0"/>
                <a:ea typeface="Verdana" pitchFamily="34" charset="0"/>
                <a:cs typeface="Verdana" pitchFamily="34" charset="0"/>
              </a:rPr>
              <a:t>   </a:t>
            </a:r>
            <a:r>
              <a:rPr lang="de-DE" sz="1200" dirty="0" err="1" smtClean="0">
                <a:solidFill>
                  <a:prstClr val="black"/>
                </a:solidFill>
                <a:latin typeface="Verdana" pitchFamily="34" charset="0"/>
                <a:ea typeface="Verdana" pitchFamily="34" charset="0"/>
                <a:cs typeface="Verdana" pitchFamily="34" charset="0"/>
              </a:rPr>
              <a:t>Orchestre</a:t>
            </a:r>
            <a:r>
              <a:rPr lang="de-DE" sz="1200" dirty="0" smtClean="0">
                <a:solidFill>
                  <a:prstClr val="black"/>
                </a:solidFill>
                <a:latin typeface="Verdana" pitchFamily="34" charset="0"/>
                <a:ea typeface="Verdana" pitchFamily="34" charset="0"/>
                <a:cs typeface="Verdana" pitchFamily="34" charset="0"/>
              </a:rPr>
              <a:t> de </a:t>
            </a:r>
            <a:r>
              <a:rPr lang="de-DE" sz="1200" dirty="0" err="1" smtClean="0">
                <a:solidFill>
                  <a:prstClr val="black"/>
                </a:solidFill>
                <a:latin typeface="Verdana" pitchFamily="34" charset="0"/>
                <a:ea typeface="Verdana" pitchFamily="34" charset="0"/>
                <a:cs typeface="Verdana" pitchFamily="34" charset="0"/>
              </a:rPr>
              <a:t>Chambre</a:t>
            </a:r>
            <a:r>
              <a:rPr lang="de-DE" sz="1200" dirty="0" smtClean="0">
                <a:solidFill>
                  <a:prstClr val="black"/>
                </a:solidFill>
                <a:latin typeface="Verdana" pitchFamily="34" charset="0"/>
                <a:ea typeface="Verdana" pitchFamily="34" charset="0"/>
                <a:cs typeface="Verdana" pitchFamily="34" charset="0"/>
              </a:rPr>
              <a:t> de Lausanne</a:t>
            </a:r>
          </a:p>
          <a:p>
            <a:r>
              <a:rPr lang="de-DE" sz="1200" dirty="0">
                <a:solidFill>
                  <a:prstClr val="black"/>
                </a:solidFill>
                <a:latin typeface="Verdana" pitchFamily="34" charset="0"/>
                <a:ea typeface="Verdana" pitchFamily="34" charset="0"/>
                <a:cs typeface="Verdana" pitchFamily="34" charset="0"/>
              </a:rPr>
              <a:t> </a:t>
            </a:r>
            <a:r>
              <a:rPr lang="de-DE" sz="1200" dirty="0" smtClean="0">
                <a:solidFill>
                  <a:prstClr val="black"/>
                </a:solidFill>
                <a:latin typeface="Verdana" pitchFamily="34" charset="0"/>
                <a:ea typeface="Verdana" pitchFamily="34" charset="0"/>
                <a:cs typeface="Verdana" pitchFamily="34" charset="0"/>
              </a:rPr>
              <a:t>      Bertrand de Billy</a:t>
            </a:r>
          </a:p>
          <a:p>
            <a:r>
              <a:rPr lang="de-DE" sz="1200" dirty="0" smtClean="0">
                <a:solidFill>
                  <a:prstClr val="black"/>
                </a:solidFill>
                <a:latin typeface="Verdana" pitchFamily="34" charset="0"/>
                <a:ea typeface="Verdana" pitchFamily="34" charset="0"/>
                <a:cs typeface="Verdana" pitchFamily="34" charset="0"/>
              </a:rPr>
              <a:t>      </a:t>
            </a:r>
            <a:r>
              <a:rPr lang="de-DE" sz="1200" dirty="0">
                <a:solidFill>
                  <a:prstClr val="black"/>
                </a:solidFill>
                <a:latin typeface="Verdana" pitchFamily="34" charset="0"/>
                <a:ea typeface="Verdana" pitchFamily="34" charset="0"/>
                <a:cs typeface="Verdana" pitchFamily="34" charset="0"/>
              </a:rPr>
              <a:t>	</a:t>
            </a:r>
            <a:r>
              <a:rPr lang="de-DE" sz="1200" dirty="0" smtClean="0">
                <a:solidFill>
                  <a:prstClr val="black"/>
                </a:solidFill>
                <a:latin typeface="Verdana" pitchFamily="34" charset="0"/>
                <a:ea typeface="Verdana" pitchFamily="34" charset="0"/>
                <a:cs typeface="Verdana" pitchFamily="34" charset="0"/>
              </a:rPr>
              <a:t>      </a:t>
            </a:r>
          </a:p>
          <a:p>
            <a:endParaRPr lang="de-DE" sz="1600" dirty="0">
              <a:solidFill>
                <a:prstClr val="black"/>
              </a:solidFill>
              <a:latin typeface="Verdana" pitchFamily="34" charset="0"/>
              <a:ea typeface="Verdana" pitchFamily="34" charset="0"/>
              <a:cs typeface="Verdana" pitchFamily="34" charset="0"/>
            </a:endParaRPr>
          </a:p>
          <a:p>
            <a:r>
              <a:rPr lang="de-DE" sz="1600" dirty="0" smtClean="0">
                <a:solidFill>
                  <a:prstClr val="black"/>
                </a:solidFill>
                <a:latin typeface="Verdana" pitchFamily="34" charset="0"/>
                <a:ea typeface="Verdana" pitchFamily="34" charset="0"/>
                <a:cs typeface="Verdana" pitchFamily="34" charset="0"/>
              </a:rPr>
              <a:t>                 </a:t>
            </a:r>
            <a:endParaRPr lang="de-DE" sz="1600" dirty="0">
              <a:solidFill>
                <a:prstClr val="black"/>
              </a:solidFill>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22784937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Lösung   Trio D 929 </a:t>
            </a:r>
            <a:endParaRPr lang="de-DE" dirty="0"/>
          </a:p>
        </p:txBody>
      </p:sp>
      <p:sp>
        <p:nvSpPr>
          <p:cNvPr id="3" name="Textplatzhalter 2"/>
          <p:cNvSpPr>
            <a:spLocks noGrp="1"/>
          </p:cNvSpPr>
          <p:nvPr>
            <p:ph type="body" sz="quarter" idx="13"/>
          </p:nvPr>
        </p:nvSpPr>
        <p:spPr>
          <a:xfrm>
            <a:off x="251520" y="1340768"/>
            <a:ext cx="8640960" cy="5040560"/>
          </a:xfrm>
        </p:spPr>
        <p:txBody>
          <a:bodyPr/>
          <a:lstStyle/>
          <a:p>
            <a:pPr marL="0" indent="0">
              <a:buNone/>
            </a:pPr>
            <a:endParaRPr lang="de-DE" dirty="0"/>
          </a:p>
        </p:txBody>
      </p:sp>
      <p:sp>
        <p:nvSpPr>
          <p:cNvPr id="4" name="Fußzeilenplatzhalter 3"/>
          <p:cNvSpPr>
            <a:spLocks noGrp="1"/>
          </p:cNvSpPr>
          <p:nvPr>
            <p:ph type="ftr" sz="quarter" idx="14"/>
          </p:nvPr>
        </p:nvSpPr>
        <p:spPr/>
        <p:txBody>
          <a:bodyPr/>
          <a:lstStyle/>
          <a:p>
            <a:endParaRPr lang="de-DE" dirty="0">
              <a:solidFill>
                <a:srgbClr val="4F81BD">
                  <a:lumMod val="75000"/>
                </a:srgbClr>
              </a:solidFill>
            </a:endParaRPr>
          </a:p>
        </p:txBody>
      </p:sp>
      <p:sp>
        <p:nvSpPr>
          <p:cNvPr id="5" name="Foliennummernplatzhalter 4"/>
          <p:cNvSpPr>
            <a:spLocks noGrp="1"/>
          </p:cNvSpPr>
          <p:nvPr>
            <p:ph type="sldNum" sz="quarter" idx="4"/>
          </p:nvPr>
        </p:nvSpPr>
        <p:spPr/>
        <p:txBody>
          <a:bodyPr/>
          <a:lstStyle/>
          <a:p>
            <a:fld id="{8A6690F1-7CA1-4166-A522-500460961984}" type="slidenum">
              <a:rPr lang="de-DE" smtClean="0">
                <a:solidFill>
                  <a:prstClr val="black">
                    <a:tint val="75000"/>
                  </a:prstClr>
                </a:solidFill>
              </a:rPr>
              <a:pPr/>
              <a:t>10</a:t>
            </a:fld>
            <a:endParaRPr lang="de-DE">
              <a:solidFill>
                <a:prstClr val="black">
                  <a:tint val="75000"/>
                </a:prstClr>
              </a:solidFill>
            </a:endParaRPr>
          </a:p>
        </p:txBody>
      </p:sp>
      <p:graphicFrame>
        <p:nvGraphicFramePr>
          <p:cNvPr id="6" name="Tabelle 5"/>
          <p:cNvGraphicFramePr>
            <a:graphicFrameLocks noGrp="1"/>
          </p:cNvGraphicFramePr>
          <p:nvPr>
            <p:extLst>
              <p:ext uri="{D42A27DB-BD31-4B8C-83A1-F6EECF244321}">
                <p14:modId xmlns:p14="http://schemas.microsoft.com/office/powerpoint/2010/main" val="2309571166"/>
              </p:ext>
            </p:extLst>
          </p:nvPr>
        </p:nvGraphicFramePr>
        <p:xfrm>
          <a:off x="251520" y="188640"/>
          <a:ext cx="8640960" cy="3683514"/>
        </p:xfrm>
        <a:graphic>
          <a:graphicData uri="http://schemas.openxmlformats.org/drawingml/2006/table">
            <a:tbl>
              <a:tblPr firstRow="1" bandRow="1">
                <a:tableStyleId>{5C22544A-7EE6-4342-B048-85BDC9FD1C3A}</a:tableStyleId>
              </a:tblPr>
              <a:tblGrid>
                <a:gridCol w="2196854"/>
                <a:gridCol w="1318112"/>
                <a:gridCol w="5125994"/>
              </a:tblGrid>
              <a:tr h="581784">
                <a:tc>
                  <a:txBody>
                    <a:bodyPr/>
                    <a:lstStyle/>
                    <a:p>
                      <a:r>
                        <a:rPr lang="de-DE" dirty="0" smtClean="0"/>
                        <a:t>Feldbezeichnung</a:t>
                      </a:r>
                      <a:endParaRPr lang="de-DE" dirty="0"/>
                    </a:p>
                  </a:txBody>
                  <a:tcPr/>
                </a:tc>
                <a:tc>
                  <a:txBody>
                    <a:bodyPr/>
                    <a:lstStyle/>
                    <a:p>
                      <a:r>
                        <a:rPr lang="de-DE" dirty="0" err="1" smtClean="0"/>
                        <a:t>Aleph</a:t>
                      </a:r>
                      <a:r>
                        <a:rPr lang="de-DE" dirty="0" smtClean="0"/>
                        <a:t> (Nr.)</a:t>
                      </a:r>
                      <a:endParaRPr lang="de-DE" dirty="0"/>
                    </a:p>
                  </a:txBody>
                  <a:tcPr/>
                </a:tc>
                <a:tc>
                  <a:txBody>
                    <a:bodyPr/>
                    <a:lstStyle/>
                    <a:p>
                      <a:r>
                        <a:rPr lang="de-DE" dirty="0" smtClean="0"/>
                        <a:t>Inhalt</a:t>
                      </a:r>
                      <a:endParaRPr lang="de-DE" dirty="0"/>
                    </a:p>
                  </a:txBody>
                  <a:tcPr/>
                </a:tc>
              </a:tr>
              <a:tr h="620346">
                <a:tc>
                  <a:txBody>
                    <a:bodyPr/>
                    <a:lstStyle/>
                    <a:p>
                      <a:pPr>
                        <a:spcBef>
                          <a:spcPts val="300"/>
                        </a:spcBef>
                        <a:spcAft>
                          <a:spcPts val="300"/>
                        </a:spcAft>
                      </a:pPr>
                      <a:r>
                        <a:rPr lang="de-DE" sz="1800" dirty="0" smtClean="0">
                          <a:effectLst/>
                          <a:latin typeface="+mn-lt"/>
                          <a:ea typeface="Times New Roman"/>
                          <a:cs typeface="Times New Roman"/>
                        </a:rPr>
                        <a:t>1. HT</a:t>
                      </a:r>
                      <a:r>
                        <a:rPr lang="de-DE" sz="1800" baseline="0" dirty="0" smtClean="0">
                          <a:effectLst/>
                          <a:latin typeface="+mn-lt"/>
                          <a:ea typeface="Times New Roman"/>
                          <a:cs typeface="Times New Roman"/>
                        </a:rPr>
                        <a:t> e. Reih.</a:t>
                      </a:r>
                      <a:endParaRPr lang="de-DE" sz="1800" dirty="0">
                        <a:effectLst/>
                        <a:latin typeface="+mn-lt"/>
                        <a:ea typeface="Times New Roman"/>
                        <a:cs typeface="Times New Roman"/>
                      </a:endParaRPr>
                    </a:p>
                  </a:txBody>
                  <a:tcPr marL="68580" marR="68580" marT="0" marB="0"/>
                </a:tc>
                <a:tc>
                  <a:txBody>
                    <a:bodyPr/>
                    <a:lstStyle/>
                    <a:p>
                      <a:pPr>
                        <a:spcBef>
                          <a:spcPts val="300"/>
                        </a:spcBef>
                        <a:spcAft>
                          <a:spcPts val="300"/>
                        </a:spcAft>
                      </a:pPr>
                      <a:r>
                        <a:rPr lang="de-DE" sz="1800">
                          <a:effectLst/>
                          <a:latin typeface="+mn-lt"/>
                          <a:ea typeface="Times New Roman"/>
                          <a:cs typeface="Times New Roman"/>
                        </a:rPr>
                        <a:t>451</a:t>
                      </a:r>
                    </a:p>
                  </a:txBody>
                  <a:tcPr marL="68580" marR="68580" marT="0" marB="0"/>
                </a:tc>
                <a:tc>
                  <a:txBody>
                    <a:bodyPr/>
                    <a:lstStyle/>
                    <a:p>
                      <a:pPr>
                        <a:spcBef>
                          <a:spcPts val="300"/>
                        </a:spcBef>
                        <a:spcAft>
                          <a:spcPts val="300"/>
                        </a:spcAft>
                      </a:pPr>
                      <a:r>
                        <a:rPr lang="de-DE" sz="1800" dirty="0" smtClean="0">
                          <a:effectLst/>
                          <a:latin typeface="+mn-lt"/>
                          <a:ea typeface="Times New Roman"/>
                          <a:cs typeface="Times New Roman"/>
                        </a:rPr>
                        <a:t>$a MDG </a:t>
                      </a:r>
                      <a:r>
                        <a:rPr lang="de-DE" sz="1800" dirty="0">
                          <a:effectLst/>
                          <a:latin typeface="+mn-lt"/>
                          <a:ea typeface="Times New Roman"/>
                          <a:cs typeface="Times New Roman"/>
                        </a:rPr>
                        <a:t>Gold</a:t>
                      </a:r>
                    </a:p>
                  </a:txBody>
                  <a:tcPr marL="68580" marR="68580" marT="0" marB="0"/>
                </a:tc>
              </a:tr>
              <a:tr h="620346">
                <a:tc>
                  <a:txBody>
                    <a:bodyPr/>
                    <a:lstStyle/>
                    <a:p>
                      <a:pPr>
                        <a:spcBef>
                          <a:spcPts val="300"/>
                        </a:spcBef>
                        <a:spcAft>
                          <a:spcPts val="300"/>
                        </a:spcAft>
                      </a:pPr>
                      <a:r>
                        <a:rPr lang="de-DE" sz="1800" dirty="0" smtClean="0">
                          <a:effectLst/>
                          <a:latin typeface="+mn-lt"/>
                          <a:ea typeface="Times New Roman"/>
                          <a:cs typeface="Times New Roman"/>
                        </a:rPr>
                        <a:t>Anmerkungen</a:t>
                      </a:r>
                      <a:endParaRPr lang="de-DE" sz="1800" dirty="0">
                        <a:effectLst/>
                        <a:latin typeface="+mn-lt"/>
                        <a:ea typeface="Times New Roman"/>
                        <a:cs typeface="Times New Roman"/>
                      </a:endParaRPr>
                    </a:p>
                  </a:txBody>
                  <a:tcPr marL="68580" marR="68580" marT="0" marB="0"/>
                </a:tc>
                <a:tc>
                  <a:txBody>
                    <a:bodyPr/>
                    <a:lstStyle/>
                    <a:p>
                      <a:pPr>
                        <a:spcBef>
                          <a:spcPts val="300"/>
                        </a:spcBef>
                        <a:spcAft>
                          <a:spcPts val="300"/>
                        </a:spcAft>
                      </a:pPr>
                      <a:r>
                        <a:rPr lang="de-DE" sz="1800" dirty="0">
                          <a:effectLst/>
                          <a:latin typeface="+mn-lt"/>
                          <a:ea typeface="Times New Roman"/>
                          <a:cs typeface="Times New Roman"/>
                        </a:rPr>
                        <a:t>501</a:t>
                      </a:r>
                    </a:p>
                  </a:txBody>
                  <a:tcPr marL="68580" marR="68580" marT="0" marB="0"/>
                </a:tc>
                <a:tc>
                  <a:txBody>
                    <a:bodyPr/>
                    <a:lstStyle/>
                    <a:p>
                      <a:pPr>
                        <a:spcBef>
                          <a:spcPts val="300"/>
                        </a:spcBef>
                        <a:spcAft>
                          <a:spcPts val="300"/>
                        </a:spcAft>
                      </a:pPr>
                      <a:r>
                        <a:rPr lang="de-DE" sz="1800" dirty="0" smtClean="0">
                          <a:effectLst/>
                          <a:latin typeface="+mn-lt"/>
                          <a:ea typeface="Times New Roman"/>
                          <a:cs typeface="Times New Roman"/>
                        </a:rPr>
                        <a:t>$a</a:t>
                      </a:r>
                      <a:r>
                        <a:rPr lang="de-DE" sz="1800" baseline="0" dirty="0" smtClean="0">
                          <a:effectLst/>
                          <a:latin typeface="+mn-lt"/>
                          <a:ea typeface="Times New Roman"/>
                          <a:cs typeface="Times New Roman"/>
                        </a:rPr>
                        <a:t> </a:t>
                      </a:r>
                      <a:r>
                        <a:rPr lang="de-DE" sz="1800" dirty="0" smtClean="0">
                          <a:solidFill>
                            <a:srgbClr val="FF0000"/>
                          </a:solidFill>
                          <a:effectLst/>
                          <a:latin typeface="+mn-lt"/>
                          <a:ea typeface="Times New Roman"/>
                          <a:cs typeface="Times New Roman"/>
                        </a:rPr>
                        <a:t>Komponisten</a:t>
                      </a:r>
                      <a:r>
                        <a:rPr lang="de-DE" sz="1800" dirty="0">
                          <a:solidFill>
                            <a:srgbClr val="FF0000"/>
                          </a:solidFill>
                          <a:effectLst/>
                          <a:latin typeface="+mn-lt"/>
                          <a:ea typeface="Times New Roman"/>
                          <a:cs typeface="Times New Roman"/>
                        </a:rPr>
                        <a:t>: Ludwig van Beethoven, Luigi Cherubini ; </a:t>
                      </a:r>
                      <a:r>
                        <a:rPr lang="de-DE" sz="1800" dirty="0">
                          <a:effectLst/>
                          <a:latin typeface="+mn-lt"/>
                          <a:ea typeface="Times New Roman"/>
                          <a:cs typeface="Times New Roman"/>
                        </a:rPr>
                        <a:t>Tonmeister: Werner </a:t>
                      </a:r>
                      <a:r>
                        <a:rPr lang="de-DE" sz="1800" dirty="0" err="1">
                          <a:effectLst/>
                          <a:latin typeface="+mn-lt"/>
                          <a:ea typeface="Times New Roman"/>
                          <a:cs typeface="Times New Roman"/>
                        </a:rPr>
                        <a:t>Dabringhaus</a:t>
                      </a:r>
                      <a:endParaRPr lang="de-DE" sz="1800" dirty="0">
                        <a:effectLst/>
                        <a:latin typeface="+mn-lt"/>
                        <a:ea typeface="Times New Roman"/>
                        <a:cs typeface="Times New Roman"/>
                      </a:endParaRPr>
                    </a:p>
                  </a:txBody>
                  <a:tcPr marL="68580" marR="68580" marT="0" marB="0"/>
                </a:tc>
              </a:tr>
              <a:tr h="620346">
                <a:tc>
                  <a:txBody>
                    <a:bodyPr/>
                    <a:lstStyle/>
                    <a:p>
                      <a:pPr>
                        <a:spcBef>
                          <a:spcPts val="300"/>
                        </a:spcBef>
                        <a:spcAft>
                          <a:spcPts val="300"/>
                        </a:spcAft>
                      </a:pPr>
                      <a:r>
                        <a:rPr lang="de-DE" sz="1800" dirty="0" smtClean="0">
                          <a:effectLst/>
                          <a:latin typeface="+mn-lt"/>
                          <a:ea typeface="Times New Roman"/>
                          <a:cs typeface="Times New Roman"/>
                        </a:rPr>
                        <a:t>Anmerkungen</a:t>
                      </a:r>
                      <a:endParaRPr lang="de-DE" sz="1800" dirty="0">
                        <a:effectLst/>
                        <a:latin typeface="+mn-lt"/>
                        <a:ea typeface="Times New Roman"/>
                        <a:cs typeface="Times New Roman"/>
                      </a:endParaRPr>
                    </a:p>
                  </a:txBody>
                  <a:tcPr marL="68580" marR="68580" marT="0" marB="0"/>
                </a:tc>
                <a:tc>
                  <a:txBody>
                    <a:bodyPr/>
                    <a:lstStyle/>
                    <a:p>
                      <a:pPr>
                        <a:spcBef>
                          <a:spcPts val="300"/>
                        </a:spcBef>
                        <a:spcAft>
                          <a:spcPts val="300"/>
                        </a:spcAft>
                      </a:pPr>
                      <a:r>
                        <a:rPr lang="en-US" sz="1800" dirty="0">
                          <a:effectLst/>
                          <a:latin typeface="+mn-lt"/>
                          <a:ea typeface="Times New Roman"/>
                          <a:cs typeface="Times New Roman"/>
                        </a:rPr>
                        <a:t>501</a:t>
                      </a:r>
                      <a:endParaRPr lang="de-DE" sz="1800" dirty="0">
                        <a:effectLst/>
                        <a:latin typeface="+mn-lt"/>
                        <a:ea typeface="Times New Roman"/>
                        <a:cs typeface="Times New Roman"/>
                      </a:endParaRPr>
                    </a:p>
                  </a:txBody>
                  <a:tcPr marL="68580" marR="68580" marT="0" marB="0"/>
                </a:tc>
                <a:tc>
                  <a:txBody>
                    <a:bodyPr/>
                    <a:lstStyle/>
                    <a:p>
                      <a:pPr>
                        <a:spcBef>
                          <a:spcPts val="300"/>
                        </a:spcBef>
                        <a:spcAft>
                          <a:spcPts val="300"/>
                        </a:spcAft>
                      </a:pPr>
                      <a:r>
                        <a:rPr lang="en-US" sz="1800" dirty="0" smtClean="0">
                          <a:effectLst/>
                          <a:latin typeface="+mn-lt"/>
                          <a:ea typeface="Times New Roman"/>
                          <a:cs typeface="Times New Roman"/>
                        </a:rPr>
                        <a:t>$a Recording</a:t>
                      </a:r>
                      <a:r>
                        <a:rPr lang="en-US" sz="1800" dirty="0">
                          <a:effectLst/>
                          <a:latin typeface="+mn-lt"/>
                          <a:ea typeface="Times New Roman"/>
                          <a:cs typeface="Times New Roman"/>
                        </a:rPr>
                        <a:t>: August, 31, -September, 3 2013 </a:t>
                      </a:r>
                      <a:r>
                        <a:rPr lang="en-US" sz="1800" dirty="0" err="1">
                          <a:effectLst/>
                          <a:latin typeface="+mn-lt"/>
                          <a:ea typeface="Times New Roman"/>
                          <a:cs typeface="Times New Roman"/>
                        </a:rPr>
                        <a:t>Métropole</a:t>
                      </a:r>
                      <a:r>
                        <a:rPr lang="en-US" sz="1800" dirty="0">
                          <a:effectLst/>
                          <a:latin typeface="+mn-lt"/>
                          <a:ea typeface="Times New Roman"/>
                          <a:cs typeface="Times New Roman"/>
                        </a:rPr>
                        <a:t> Lausanne</a:t>
                      </a:r>
                      <a:endParaRPr lang="de-DE" sz="1800" dirty="0">
                        <a:effectLst/>
                        <a:latin typeface="+mn-lt"/>
                        <a:ea typeface="Times New Roman"/>
                        <a:cs typeface="Times New Roman"/>
                      </a:endParaRPr>
                    </a:p>
                  </a:txBody>
                  <a:tcPr marL="68580" marR="68580" marT="0" marB="0"/>
                </a:tc>
              </a:tr>
              <a:tr h="620346">
                <a:tc>
                  <a:txBody>
                    <a:bodyPr/>
                    <a:lstStyle/>
                    <a:p>
                      <a:pPr>
                        <a:spcBef>
                          <a:spcPts val="300"/>
                        </a:spcBef>
                        <a:spcAft>
                          <a:spcPts val="300"/>
                        </a:spcAft>
                      </a:pPr>
                      <a:r>
                        <a:rPr lang="de-DE" sz="1800" dirty="0" smtClean="0">
                          <a:effectLst/>
                          <a:latin typeface="+mn-lt"/>
                          <a:ea typeface="Times New Roman"/>
                          <a:cs typeface="Times New Roman"/>
                        </a:rPr>
                        <a:t>Schrift, Sprache</a:t>
                      </a:r>
                      <a:endParaRPr lang="de-DE" sz="1800" dirty="0">
                        <a:effectLst/>
                        <a:latin typeface="+mn-lt"/>
                        <a:ea typeface="Times New Roman"/>
                        <a:cs typeface="Times New Roman"/>
                      </a:endParaRPr>
                    </a:p>
                  </a:txBody>
                  <a:tcPr marL="68580" marR="68580" marT="0" marB="0"/>
                </a:tc>
                <a:tc>
                  <a:txBody>
                    <a:bodyPr/>
                    <a:lstStyle/>
                    <a:p>
                      <a:pPr>
                        <a:spcBef>
                          <a:spcPts val="300"/>
                        </a:spcBef>
                        <a:spcAft>
                          <a:spcPts val="300"/>
                        </a:spcAft>
                      </a:pPr>
                      <a:r>
                        <a:rPr lang="de-DE" sz="1800" dirty="0">
                          <a:solidFill>
                            <a:schemeClr val="tx1"/>
                          </a:solidFill>
                          <a:effectLst/>
                          <a:latin typeface="+mn-lt"/>
                          <a:ea typeface="Times New Roman"/>
                          <a:cs typeface="Times New Roman"/>
                        </a:rPr>
                        <a:t>516a</a:t>
                      </a:r>
                    </a:p>
                  </a:txBody>
                  <a:tcPr marL="68580" marR="68580" marT="0" marB="0"/>
                </a:tc>
                <a:tc>
                  <a:txBody>
                    <a:bodyPr/>
                    <a:lstStyle/>
                    <a:p>
                      <a:pPr>
                        <a:spcBef>
                          <a:spcPts val="300"/>
                        </a:spcBef>
                        <a:spcAft>
                          <a:spcPts val="300"/>
                        </a:spcAft>
                      </a:pPr>
                      <a:r>
                        <a:rPr lang="de-DE" sz="1800" dirty="0" smtClean="0">
                          <a:effectLst/>
                          <a:latin typeface="+mn-lt"/>
                          <a:ea typeface="Times New Roman"/>
                          <a:cs typeface="Times New Roman"/>
                        </a:rPr>
                        <a:t>$a Arien </a:t>
                      </a:r>
                      <a:r>
                        <a:rPr lang="de-DE" sz="1800" dirty="0">
                          <a:effectLst/>
                          <a:latin typeface="+mn-lt"/>
                          <a:ea typeface="Times New Roman"/>
                          <a:cs typeface="Times New Roman"/>
                        </a:rPr>
                        <a:t>mit italienischen und französischen Originaltexten und deutscher Übersetzung im Beiheft</a:t>
                      </a:r>
                    </a:p>
                  </a:txBody>
                  <a:tcPr marL="68580" marR="68580" marT="0" marB="0"/>
                </a:tc>
              </a:tr>
              <a:tr h="620346">
                <a:tc>
                  <a:txBody>
                    <a:bodyPr/>
                    <a:lstStyle/>
                    <a:p>
                      <a:pPr>
                        <a:spcBef>
                          <a:spcPts val="300"/>
                        </a:spcBef>
                        <a:spcAft>
                          <a:spcPts val="300"/>
                        </a:spcAft>
                      </a:pPr>
                      <a:r>
                        <a:rPr lang="de-DE" sz="1800" dirty="0" smtClean="0">
                          <a:effectLst/>
                          <a:latin typeface="+mn-lt"/>
                          <a:ea typeface="Times New Roman"/>
                          <a:cs typeface="Times New Roman"/>
                        </a:rPr>
                        <a:t>Schrift, Sprache</a:t>
                      </a:r>
                      <a:endParaRPr lang="de-DE" sz="1800" dirty="0">
                        <a:effectLst/>
                        <a:latin typeface="+mn-lt"/>
                        <a:ea typeface="Times New Roman"/>
                        <a:cs typeface="Times New Roman"/>
                      </a:endParaRPr>
                    </a:p>
                  </a:txBody>
                  <a:tcPr marL="68580" marR="68580" marT="0" marB="0"/>
                </a:tc>
                <a:tc>
                  <a:txBody>
                    <a:bodyPr/>
                    <a:lstStyle/>
                    <a:p>
                      <a:pPr>
                        <a:spcBef>
                          <a:spcPts val="300"/>
                        </a:spcBef>
                        <a:spcAft>
                          <a:spcPts val="300"/>
                        </a:spcAft>
                      </a:pPr>
                      <a:r>
                        <a:rPr lang="de-DE" sz="1800" dirty="0">
                          <a:solidFill>
                            <a:schemeClr val="tx1"/>
                          </a:solidFill>
                          <a:effectLst/>
                          <a:latin typeface="+mn-lt"/>
                          <a:ea typeface="Times New Roman"/>
                          <a:cs typeface="Times New Roman"/>
                        </a:rPr>
                        <a:t>516a</a:t>
                      </a:r>
                    </a:p>
                  </a:txBody>
                  <a:tcPr marL="68580" marR="68580" marT="0" marB="0"/>
                </a:tc>
                <a:tc>
                  <a:txBody>
                    <a:bodyPr/>
                    <a:lstStyle/>
                    <a:p>
                      <a:pPr>
                        <a:spcBef>
                          <a:spcPts val="300"/>
                        </a:spcBef>
                        <a:spcAft>
                          <a:spcPts val="300"/>
                        </a:spcAft>
                      </a:pPr>
                      <a:r>
                        <a:rPr lang="de-DE" sz="1800" dirty="0" smtClean="0">
                          <a:effectLst/>
                          <a:latin typeface="+mn-lt"/>
                          <a:ea typeface="Times New Roman"/>
                          <a:cs typeface="Times New Roman"/>
                        </a:rPr>
                        <a:t>$a Mit </a:t>
                      </a:r>
                      <a:r>
                        <a:rPr lang="de-DE" sz="1800" dirty="0">
                          <a:effectLst/>
                          <a:latin typeface="+mn-lt"/>
                          <a:ea typeface="Times New Roman"/>
                          <a:cs typeface="Times New Roman"/>
                        </a:rPr>
                        <a:t>beiliegendem englischen, französischen und deutschen Text</a:t>
                      </a:r>
                    </a:p>
                  </a:txBody>
                  <a:tcPr marL="68580" marR="68580" marT="0" marB="0"/>
                </a:tc>
              </a:tr>
            </a:tbl>
          </a:graphicData>
        </a:graphic>
      </p:graphicFrame>
    </p:spTree>
    <p:extLst>
      <p:ext uri="{BB962C8B-B14F-4D97-AF65-F5344CB8AC3E}">
        <p14:creationId xmlns:p14="http://schemas.microsoft.com/office/powerpoint/2010/main" val="329455241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Lösung   Trio D 929 </a:t>
            </a:r>
            <a:endParaRPr lang="de-DE" dirty="0"/>
          </a:p>
        </p:txBody>
      </p:sp>
      <p:sp>
        <p:nvSpPr>
          <p:cNvPr id="3" name="Textplatzhalter 2"/>
          <p:cNvSpPr>
            <a:spLocks noGrp="1"/>
          </p:cNvSpPr>
          <p:nvPr>
            <p:ph type="body" sz="quarter" idx="13"/>
          </p:nvPr>
        </p:nvSpPr>
        <p:spPr>
          <a:xfrm>
            <a:off x="251520" y="1340768"/>
            <a:ext cx="8640960" cy="5040560"/>
          </a:xfrm>
        </p:spPr>
        <p:txBody>
          <a:bodyPr/>
          <a:lstStyle/>
          <a:p>
            <a:pPr marL="0" indent="0">
              <a:buNone/>
            </a:pPr>
            <a:endParaRPr lang="de-DE" dirty="0"/>
          </a:p>
        </p:txBody>
      </p:sp>
      <p:sp>
        <p:nvSpPr>
          <p:cNvPr id="4" name="Fußzeilenplatzhalter 3"/>
          <p:cNvSpPr>
            <a:spLocks noGrp="1"/>
          </p:cNvSpPr>
          <p:nvPr>
            <p:ph type="ftr" sz="quarter" idx="14"/>
          </p:nvPr>
        </p:nvSpPr>
        <p:spPr/>
        <p:txBody>
          <a:bodyPr/>
          <a:lstStyle/>
          <a:p>
            <a:endParaRPr lang="de-DE" dirty="0">
              <a:solidFill>
                <a:srgbClr val="4F81BD">
                  <a:lumMod val="75000"/>
                </a:srgbClr>
              </a:solidFill>
            </a:endParaRPr>
          </a:p>
        </p:txBody>
      </p:sp>
      <p:sp>
        <p:nvSpPr>
          <p:cNvPr id="5" name="Foliennummernplatzhalter 4"/>
          <p:cNvSpPr>
            <a:spLocks noGrp="1"/>
          </p:cNvSpPr>
          <p:nvPr>
            <p:ph type="sldNum" sz="quarter" idx="4"/>
          </p:nvPr>
        </p:nvSpPr>
        <p:spPr/>
        <p:txBody>
          <a:bodyPr/>
          <a:lstStyle/>
          <a:p>
            <a:fld id="{8A6690F1-7CA1-4166-A522-500460961984}" type="slidenum">
              <a:rPr lang="de-DE" smtClean="0">
                <a:solidFill>
                  <a:prstClr val="black">
                    <a:tint val="75000"/>
                  </a:prstClr>
                </a:solidFill>
              </a:rPr>
              <a:pPr/>
              <a:t>11</a:t>
            </a:fld>
            <a:endParaRPr lang="de-DE">
              <a:solidFill>
                <a:prstClr val="black">
                  <a:tint val="75000"/>
                </a:prstClr>
              </a:solidFill>
            </a:endParaRPr>
          </a:p>
        </p:txBody>
      </p:sp>
      <p:graphicFrame>
        <p:nvGraphicFramePr>
          <p:cNvPr id="6" name="Tabelle 5"/>
          <p:cNvGraphicFramePr>
            <a:graphicFrameLocks noGrp="1"/>
          </p:cNvGraphicFramePr>
          <p:nvPr>
            <p:extLst>
              <p:ext uri="{D42A27DB-BD31-4B8C-83A1-F6EECF244321}">
                <p14:modId xmlns:p14="http://schemas.microsoft.com/office/powerpoint/2010/main" val="2333225687"/>
              </p:ext>
            </p:extLst>
          </p:nvPr>
        </p:nvGraphicFramePr>
        <p:xfrm>
          <a:off x="251520" y="188640"/>
          <a:ext cx="8640960" cy="3063168"/>
        </p:xfrm>
        <a:graphic>
          <a:graphicData uri="http://schemas.openxmlformats.org/drawingml/2006/table">
            <a:tbl>
              <a:tblPr firstRow="1" bandRow="1">
                <a:tableStyleId>{5C22544A-7EE6-4342-B048-85BDC9FD1C3A}</a:tableStyleId>
              </a:tblPr>
              <a:tblGrid>
                <a:gridCol w="2196854"/>
                <a:gridCol w="1318112"/>
                <a:gridCol w="5125994"/>
              </a:tblGrid>
              <a:tr h="581784">
                <a:tc>
                  <a:txBody>
                    <a:bodyPr/>
                    <a:lstStyle/>
                    <a:p>
                      <a:r>
                        <a:rPr lang="de-DE" dirty="0" smtClean="0"/>
                        <a:t>Feldbezeichnung</a:t>
                      </a:r>
                      <a:endParaRPr lang="de-DE" dirty="0"/>
                    </a:p>
                  </a:txBody>
                  <a:tcPr/>
                </a:tc>
                <a:tc>
                  <a:txBody>
                    <a:bodyPr/>
                    <a:lstStyle/>
                    <a:p>
                      <a:r>
                        <a:rPr lang="de-DE" dirty="0" err="1" smtClean="0"/>
                        <a:t>Aleph</a:t>
                      </a:r>
                      <a:r>
                        <a:rPr lang="de-DE" dirty="0" smtClean="0"/>
                        <a:t> (Nr.)</a:t>
                      </a:r>
                      <a:endParaRPr lang="de-DE" dirty="0"/>
                    </a:p>
                  </a:txBody>
                  <a:tcPr/>
                </a:tc>
                <a:tc>
                  <a:txBody>
                    <a:bodyPr/>
                    <a:lstStyle/>
                    <a:p>
                      <a:r>
                        <a:rPr lang="de-DE" dirty="0" smtClean="0"/>
                        <a:t>Inhalt</a:t>
                      </a:r>
                      <a:endParaRPr lang="de-DE" dirty="0"/>
                    </a:p>
                  </a:txBody>
                  <a:tcPr/>
                </a:tc>
              </a:tr>
              <a:tr h="620346">
                <a:tc>
                  <a:txBody>
                    <a:bodyPr/>
                    <a:lstStyle/>
                    <a:p>
                      <a:pPr>
                        <a:spcBef>
                          <a:spcPts val="300"/>
                        </a:spcBef>
                        <a:spcAft>
                          <a:spcPts val="300"/>
                        </a:spcAft>
                      </a:pPr>
                      <a:r>
                        <a:rPr lang="de-DE" sz="1800" dirty="0" err="1" smtClean="0">
                          <a:effectLst/>
                          <a:latin typeface="+mn-lt"/>
                          <a:ea typeface="Times New Roman"/>
                          <a:cs typeface="Times New Roman"/>
                        </a:rPr>
                        <a:t>Ang.z.Inh</a:t>
                      </a:r>
                      <a:r>
                        <a:rPr lang="de-DE" sz="1800" dirty="0" smtClean="0">
                          <a:effectLst/>
                          <a:latin typeface="+mn-lt"/>
                          <a:ea typeface="Times New Roman"/>
                          <a:cs typeface="Times New Roman"/>
                        </a:rPr>
                        <a:t>.</a:t>
                      </a:r>
                      <a:endParaRPr lang="de-DE" sz="1800" dirty="0">
                        <a:effectLst/>
                        <a:latin typeface="+mn-lt"/>
                        <a:ea typeface="Times New Roman"/>
                        <a:cs typeface="Times New Roman"/>
                      </a:endParaRPr>
                    </a:p>
                  </a:txBody>
                  <a:tcPr marL="68580" marR="68580" marT="0" marB="0"/>
                </a:tc>
                <a:tc>
                  <a:txBody>
                    <a:bodyPr/>
                    <a:lstStyle/>
                    <a:p>
                      <a:pPr>
                        <a:spcBef>
                          <a:spcPts val="300"/>
                        </a:spcBef>
                        <a:spcAft>
                          <a:spcPts val="300"/>
                        </a:spcAft>
                      </a:pPr>
                      <a:r>
                        <a:rPr lang="nl-NL" sz="1800">
                          <a:effectLst/>
                          <a:latin typeface="+mn-lt"/>
                          <a:ea typeface="Times New Roman"/>
                          <a:cs typeface="Times New Roman"/>
                        </a:rPr>
                        <a:t>521</a:t>
                      </a:r>
                      <a:endParaRPr lang="de-DE" sz="1800">
                        <a:effectLst/>
                        <a:latin typeface="+mn-lt"/>
                        <a:ea typeface="Times New Roman"/>
                        <a:cs typeface="Times New Roman"/>
                      </a:endParaRPr>
                    </a:p>
                  </a:txBody>
                  <a:tcPr marL="68580" marR="68580" marT="0" marB="0"/>
                </a:tc>
                <a:tc>
                  <a:txBody>
                    <a:bodyPr/>
                    <a:lstStyle/>
                    <a:p>
                      <a:pPr>
                        <a:spcBef>
                          <a:spcPts val="300"/>
                        </a:spcBef>
                        <a:spcAft>
                          <a:spcPts val="300"/>
                        </a:spcAft>
                      </a:pPr>
                      <a:r>
                        <a:rPr lang="nl-NL" sz="1800" dirty="0" smtClean="0">
                          <a:effectLst/>
                          <a:latin typeface="+mn-lt"/>
                          <a:ea typeface="Times New Roman"/>
                          <a:cs typeface="Times New Roman"/>
                        </a:rPr>
                        <a:t>$t Overture </a:t>
                      </a:r>
                      <a:r>
                        <a:rPr lang="nl-NL" sz="1800" dirty="0">
                          <a:effectLst/>
                          <a:latin typeface="+mn-lt"/>
                          <a:ea typeface="Times New Roman"/>
                          <a:cs typeface="Times New Roman"/>
                        </a:rPr>
                        <a:t>no. 1 to Leonore : op. 138 </a:t>
                      </a:r>
                      <a:r>
                        <a:rPr lang="nl-NL" sz="1800" dirty="0" smtClean="0">
                          <a:effectLst/>
                          <a:latin typeface="+mn-lt"/>
                          <a:ea typeface="Times New Roman"/>
                          <a:cs typeface="Times New Roman"/>
                        </a:rPr>
                        <a:t> </a:t>
                      </a:r>
                      <a:br>
                        <a:rPr lang="nl-NL" sz="1800" dirty="0" smtClean="0">
                          <a:effectLst/>
                          <a:latin typeface="+mn-lt"/>
                          <a:ea typeface="Times New Roman"/>
                          <a:cs typeface="Times New Roman"/>
                        </a:rPr>
                      </a:br>
                      <a:r>
                        <a:rPr lang="nl-NL" sz="1800" dirty="0" smtClean="0">
                          <a:effectLst/>
                          <a:latin typeface="+mn-lt"/>
                          <a:ea typeface="Times New Roman"/>
                          <a:cs typeface="Times New Roman"/>
                        </a:rPr>
                        <a:t>$r Ludwig </a:t>
                      </a:r>
                      <a:r>
                        <a:rPr lang="nl-NL" sz="1800" dirty="0">
                          <a:effectLst/>
                          <a:latin typeface="+mn-lt"/>
                          <a:ea typeface="Times New Roman"/>
                          <a:cs typeface="Times New Roman"/>
                        </a:rPr>
                        <a:t>van Beethoven</a:t>
                      </a:r>
                      <a:endParaRPr lang="de-DE" sz="1800" dirty="0">
                        <a:effectLst/>
                        <a:latin typeface="+mn-lt"/>
                        <a:ea typeface="Times New Roman"/>
                        <a:cs typeface="Times New Roman"/>
                      </a:endParaRPr>
                    </a:p>
                  </a:txBody>
                  <a:tcPr marL="68580" marR="68580" marT="0" marB="0"/>
                </a:tc>
              </a:tr>
              <a:tr h="620346">
                <a:tc>
                  <a:txBody>
                    <a:bodyPr/>
                    <a:lstStyle/>
                    <a:p>
                      <a:pPr>
                        <a:spcBef>
                          <a:spcPts val="300"/>
                        </a:spcBef>
                        <a:spcAft>
                          <a:spcPts val="300"/>
                        </a:spcAft>
                      </a:pPr>
                      <a:r>
                        <a:rPr lang="de-DE" sz="1800" dirty="0" err="1" smtClean="0">
                          <a:effectLst/>
                          <a:latin typeface="+mn-lt"/>
                          <a:ea typeface="Times New Roman"/>
                          <a:cs typeface="Times New Roman"/>
                        </a:rPr>
                        <a:t>Ang.z.Inh</a:t>
                      </a:r>
                      <a:r>
                        <a:rPr lang="de-DE" sz="1800" dirty="0" smtClean="0">
                          <a:effectLst/>
                          <a:latin typeface="+mn-lt"/>
                          <a:ea typeface="Times New Roman"/>
                          <a:cs typeface="Times New Roman"/>
                        </a:rPr>
                        <a:t>.</a:t>
                      </a:r>
                      <a:endParaRPr lang="de-DE" sz="1800" dirty="0">
                        <a:effectLst/>
                        <a:latin typeface="+mn-lt"/>
                        <a:ea typeface="Times New Roman"/>
                        <a:cs typeface="Times New Roman"/>
                      </a:endParaRPr>
                    </a:p>
                  </a:txBody>
                  <a:tcPr marL="68580" marR="68580" marT="0" marB="0"/>
                </a:tc>
                <a:tc>
                  <a:txBody>
                    <a:bodyPr/>
                    <a:lstStyle/>
                    <a:p>
                      <a:pPr>
                        <a:spcBef>
                          <a:spcPts val="300"/>
                        </a:spcBef>
                        <a:spcAft>
                          <a:spcPts val="300"/>
                        </a:spcAft>
                      </a:pPr>
                      <a:r>
                        <a:rPr lang="nl-NL" sz="1800" dirty="0">
                          <a:effectLst/>
                          <a:latin typeface="+mn-lt"/>
                          <a:ea typeface="Times New Roman"/>
                          <a:cs typeface="Times New Roman"/>
                        </a:rPr>
                        <a:t>521</a:t>
                      </a:r>
                      <a:endParaRPr lang="de-DE" sz="1800" dirty="0">
                        <a:effectLst/>
                        <a:latin typeface="+mn-lt"/>
                        <a:ea typeface="Times New Roman"/>
                        <a:cs typeface="Times New Roman"/>
                      </a:endParaRPr>
                    </a:p>
                  </a:txBody>
                  <a:tcPr marL="68580" marR="68580" marT="0" marB="0"/>
                </a:tc>
                <a:tc>
                  <a:txBody>
                    <a:bodyPr/>
                    <a:lstStyle/>
                    <a:p>
                      <a:pPr>
                        <a:spcBef>
                          <a:spcPts val="300"/>
                        </a:spcBef>
                        <a:spcAft>
                          <a:spcPts val="300"/>
                        </a:spcAft>
                      </a:pPr>
                      <a:r>
                        <a:rPr lang="nl-NL" sz="1800" dirty="0" smtClean="0">
                          <a:effectLst/>
                          <a:latin typeface="+mn-lt"/>
                          <a:ea typeface="Times New Roman"/>
                          <a:cs typeface="Times New Roman"/>
                        </a:rPr>
                        <a:t>$t Scene </a:t>
                      </a:r>
                      <a:r>
                        <a:rPr lang="nl-NL" sz="1800" dirty="0">
                          <a:effectLst/>
                          <a:latin typeface="+mn-lt"/>
                          <a:ea typeface="Times New Roman"/>
                          <a:cs typeface="Times New Roman"/>
                        </a:rPr>
                        <a:t>und Aria „Ah! perfido“ : op. </a:t>
                      </a:r>
                      <a:r>
                        <a:rPr lang="nl-NL" sz="1800" dirty="0" smtClean="0">
                          <a:effectLst/>
                          <a:latin typeface="+mn-lt"/>
                          <a:ea typeface="Times New Roman"/>
                          <a:cs typeface="Times New Roman"/>
                        </a:rPr>
                        <a:t>65</a:t>
                      </a:r>
                      <a:br>
                        <a:rPr lang="nl-NL" sz="1800" dirty="0" smtClean="0">
                          <a:effectLst/>
                          <a:latin typeface="+mn-lt"/>
                          <a:ea typeface="Times New Roman"/>
                          <a:cs typeface="Times New Roman"/>
                        </a:rPr>
                      </a:br>
                      <a:r>
                        <a:rPr lang="nl-NL" sz="1800" dirty="0" smtClean="0">
                          <a:effectLst/>
                          <a:latin typeface="+mn-lt"/>
                          <a:ea typeface="Times New Roman"/>
                          <a:cs typeface="Times New Roman"/>
                        </a:rPr>
                        <a:t>$r Ludwig </a:t>
                      </a:r>
                      <a:r>
                        <a:rPr lang="nl-NL" sz="1800" dirty="0">
                          <a:effectLst/>
                          <a:latin typeface="+mn-lt"/>
                          <a:ea typeface="Times New Roman"/>
                          <a:cs typeface="Times New Roman"/>
                        </a:rPr>
                        <a:t>van Beethoven ; Maria </a:t>
                      </a:r>
                      <a:r>
                        <a:rPr lang="en-US" sz="1800" dirty="0" err="1">
                          <a:effectLst/>
                          <a:latin typeface="+mn-lt"/>
                          <a:ea typeface="Times New Roman"/>
                          <a:cs typeface="Cambria Math"/>
                        </a:rPr>
                        <a:t>Bengtsson</a:t>
                      </a:r>
                      <a:r>
                        <a:rPr lang="en-US" sz="1800" dirty="0">
                          <a:effectLst/>
                          <a:latin typeface="+mn-lt"/>
                          <a:ea typeface="Times New Roman"/>
                          <a:cs typeface="Cambria Math"/>
                        </a:rPr>
                        <a:t>, soprano</a:t>
                      </a:r>
                      <a:endParaRPr lang="de-DE" sz="1800" dirty="0">
                        <a:effectLst/>
                        <a:latin typeface="+mn-lt"/>
                        <a:ea typeface="Times New Roman"/>
                        <a:cs typeface="Times New Roman"/>
                      </a:endParaRPr>
                    </a:p>
                  </a:txBody>
                  <a:tcPr marL="68580" marR="68580" marT="0" marB="0"/>
                </a:tc>
              </a:tr>
              <a:tr h="620346">
                <a:tc>
                  <a:txBody>
                    <a:bodyPr/>
                    <a:lstStyle/>
                    <a:p>
                      <a:pPr>
                        <a:spcBef>
                          <a:spcPts val="300"/>
                        </a:spcBef>
                        <a:spcAft>
                          <a:spcPts val="300"/>
                        </a:spcAft>
                      </a:pPr>
                      <a:r>
                        <a:rPr lang="de-DE" sz="1800" dirty="0" err="1" smtClean="0">
                          <a:effectLst/>
                          <a:latin typeface="+mn-lt"/>
                          <a:ea typeface="Times New Roman"/>
                          <a:cs typeface="Times New Roman"/>
                        </a:rPr>
                        <a:t>Ang.z.Inh</a:t>
                      </a:r>
                      <a:r>
                        <a:rPr lang="de-DE" sz="1800" dirty="0" smtClean="0">
                          <a:effectLst/>
                          <a:latin typeface="+mn-lt"/>
                          <a:ea typeface="Times New Roman"/>
                          <a:cs typeface="Times New Roman"/>
                        </a:rPr>
                        <a:t>.</a:t>
                      </a:r>
                      <a:endParaRPr lang="de-DE" sz="1800" dirty="0">
                        <a:effectLst/>
                        <a:latin typeface="+mn-lt"/>
                        <a:ea typeface="Times New Roman"/>
                        <a:cs typeface="Times New Roman"/>
                      </a:endParaRPr>
                    </a:p>
                  </a:txBody>
                  <a:tcPr marL="68580" marR="68580" marT="0" marB="0"/>
                </a:tc>
                <a:tc>
                  <a:txBody>
                    <a:bodyPr/>
                    <a:lstStyle/>
                    <a:p>
                      <a:pPr>
                        <a:spcBef>
                          <a:spcPts val="300"/>
                        </a:spcBef>
                        <a:spcAft>
                          <a:spcPts val="300"/>
                        </a:spcAft>
                      </a:pPr>
                      <a:r>
                        <a:rPr lang="fr-FR" sz="1800" dirty="0">
                          <a:effectLst/>
                          <a:latin typeface="+mn-lt"/>
                          <a:ea typeface="Times New Roman"/>
                          <a:cs typeface="Times New Roman"/>
                        </a:rPr>
                        <a:t>521</a:t>
                      </a:r>
                      <a:endParaRPr lang="de-DE" sz="1800" dirty="0">
                        <a:effectLst/>
                        <a:latin typeface="+mn-lt"/>
                        <a:ea typeface="Times New Roman"/>
                        <a:cs typeface="Times New Roman"/>
                      </a:endParaRPr>
                    </a:p>
                  </a:txBody>
                  <a:tcPr marL="68580" marR="68580" marT="0" marB="0"/>
                </a:tc>
                <a:tc>
                  <a:txBody>
                    <a:bodyPr/>
                    <a:lstStyle/>
                    <a:p>
                      <a:pPr>
                        <a:spcBef>
                          <a:spcPts val="300"/>
                        </a:spcBef>
                        <a:spcAft>
                          <a:spcPts val="300"/>
                        </a:spcAft>
                      </a:pPr>
                      <a:r>
                        <a:rPr lang="fr-FR" sz="1800" dirty="0" smtClean="0">
                          <a:effectLst/>
                          <a:latin typeface="+mn-lt"/>
                          <a:ea typeface="Times New Roman"/>
                          <a:cs typeface="Cambria Math"/>
                        </a:rPr>
                        <a:t>$t Aria </a:t>
                      </a:r>
                      <a:r>
                        <a:rPr lang="fr-FR" sz="1800" dirty="0">
                          <a:effectLst/>
                          <a:latin typeface="+mn-lt"/>
                          <a:ea typeface="Times New Roman"/>
                          <a:cs typeface="Cambria Math"/>
                        </a:rPr>
                        <a:t>no. 6 </a:t>
                      </a:r>
                      <a:r>
                        <a:rPr lang="fr-FR" sz="1800" dirty="0" err="1">
                          <a:effectLst/>
                          <a:latin typeface="+mn-lt"/>
                          <a:ea typeface="Times New Roman"/>
                          <a:cs typeface="Cambria Math"/>
                        </a:rPr>
                        <a:t>from</a:t>
                      </a:r>
                      <a:r>
                        <a:rPr lang="fr-FR" sz="1800" dirty="0">
                          <a:effectLst/>
                          <a:latin typeface="+mn-lt"/>
                          <a:ea typeface="Times New Roman"/>
                          <a:cs typeface="Cambria Math"/>
                        </a:rPr>
                        <a:t> „</a:t>
                      </a:r>
                      <a:r>
                        <a:rPr lang="fr-FR" sz="1800" dirty="0" err="1">
                          <a:effectLst/>
                          <a:latin typeface="+mn-lt"/>
                          <a:ea typeface="Times New Roman"/>
                          <a:cs typeface="Cambria Math"/>
                        </a:rPr>
                        <a:t>Medée</a:t>
                      </a:r>
                      <a:r>
                        <a:rPr lang="fr-FR" sz="1800" dirty="0">
                          <a:effectLst/>
                          <a:latin typeface="+mn-lt"/>
                          <a:ea typeface="Times New Roman"/>
                          <a:cs typeface="Cambria Math"/>
                        </a:rPr>
                        <a:t>“ : „Vous voyez de vos fils“ </a:t>
                      </a:r>
                      <a:r>
                        <a:rPr lang="fr-FR" sz="1800" dirty="0" smtClean="0">
                          <a:effectLst/>
                          <a:latin typeface="+mn-lt"/>
                          <a:ea typeface="Times New Roman"/>
                          <a:cs typeface="Cambria Math"/>
                        </a:rPr>
                        <a:t>$r</a:t>
                      </a:r>
                      <a:r>
                        <a:rPr lang="fr-FR" sz="1800" baseline="0" dirty="0" smtClean="0">
                          <a:effectLst/>
                          <a:latin typeface="+mn-lt"/>
                          <a:ea typeface="Times New Roman"/>
                          <a:cs typeface="Cambria Math"/>
                        </a:rPr>
                        <a:t> </a:t>
                      </a:r>
                      <a:r>
                        <a:rPr lang="fr-FR" sz="1800" dirty="0" smtClean="0">
                          <a:effectLst/>
                          <a:latin typeface="+mn-lt"/>
                          <a:ea typeface="Times New Roman"/>
                          <a:cs typeface="Cambria Math"/>
                        </a:rPr>
                        <a:t>Luigi </a:t>
                      </a:r>
                      <a:r>
                        <a:rPr lang="fr-FR" sz="1800" dirty="0">
                          <a:effectLst/>
                          <a:latin typeface="+mn-lt"/>
                          <a:ea typeface="Times New Roman"/>
                          <a:cs typeface="Cambria Math"/>
                        </a:rPr>
                        <a:t>Cherubini </a:t>
                      </a:r>
                      <a:r>
                        <a:rPr lang="nl-NL" sz="1800" dirty="0">
                          <a:effectLst/>
                          <a:latin typeface="+mn-lt"/>
                          <a:ea typeface="Times New Roman"/>
                          <a:cs typeface="Times New Roman"/>
                        </a:rPr>
                        <a:t>; Maria </a:t>
                      </a:r>
                      <a:r>
                        <a:rPr lang="en-US" sz="1800" dirty="0" err="1">
                          <a:effectLst/>
                          <a:latin typeface="+mn-lt"/>
                          <a:ea typeface="Times New Roman"/>
                          <a:cs typeface="Cambria Math"/>
                        </a:rPr>
                        <a:t>Bengtsson</a:t>
                      </a:r>
                      <a:r>
                        <a:rPr lang="en-US" sz="1800" dirty="0">
                          <a:effectLst/>
                          <a:latin typeface="+mn-lt"/>
                          <a:ea typeface="Times New Roman"/>
                          <a:cs typeface="Cambria Math"/>
                        </a:rPr>
                        <a:t>, soprano</a:t>
                      </a:r>
                      <a:endParaRPr lang="de-DE" sz="1800" dirty="0">
                        <a:effectLst/>
                        <a:latin typeface="+mn-lt"/>
                        <a:ea typeface="Times New Roman"/>
                        <a:cs typeface="Times New Roman"/>
                      </a:endParaRPr>
                    </a:p>
                  </a:txBody>
                  <a:tcPr marL="68580" marR="68580" marT="0" marB="0"/>
                </a:tc>
              </a:tr>
              <a:tr h="620346">
                <a:tc>
                  <a:txBody>
                    <a:bodyPr/>
                    <a:lstStyle/>
                    <a:p>
                      <a:pPr>
                        <a:spcBef>
                          <a:spcPts val="300"/>
                        </a:spcBef>
                        <a:spcAft>
                          <a:spcPts val="300"/>
                        </a:spcAft>
                      </a:pPr>
                      <a:r>
                        <a:rPr lang="de-DE" sz="1800" dirty="0" err="1" smtClean="0">
                          <a:effectLst/>
                          <a:latin typeface="+mn-lt"/>
                          <a:ea typeface="Times New Roman"/>
                          <a:cs typeface="Times New Roman"/>
                        </a:rPr>
                        <a:t>Ang.z.Inh</a:t>
                      </a:r>
                      <a:r>
                        <a:rPr lang="de-DE" sz="1800" dirty="0" smtClean="0">
                          <a:effectLst/>
                          <a:latin typeface="+mn-lt"/>
                          <a:ea typeface="Times New Roman"/>
                          <a:cs typeface="Times New Roman"/>
                        </a:rPr>
                        <a:t>.</a:t>
                      </a:r>
                      <a:endParaRPr lang="de-DE" sz="1800" dirty="0">
                        <a:effectLst/>
                        <a:latin typeface="+mn-lt"/>
                        <a:ea typeface="Times New Roman"/>
                        <a:cs typeface="Times New Roman"/>
                      </a:endParaRPr>
                    </a:p>
                  </a:txBody>
                  <a:tcPr marL="68580" marR="68580" marT="0" marB="0"/>
                </a:tc>
                <a:tc>
                  <a:txBody>
                    <a:bodyPr/>
                    <a:lstStyle/>
                    <a:p>
                      <a:pPr>
                        <a:spcBef>
                          <a:spcPts val="300"/>
                        </a:spcBef>
                        <a:spcAft>
                          <a:spcPts val="300"/>
                        </a:spcAft>
                      </a:pPr>
                      <a:r>
                        <a:rPr lang="en-GB" sz="1800" dirty="0">
                          <a:effectLst/>
                          <a:latin typeface="+mn-lt"/>
                          <a:ea typeface="Times New Roman"/>
                          <a:cs typeface="Times New Roman"/>
                        </a:rPr>
                        <a:t>521</a:t>
                      </a:r>
                      <a:endParaRPr lang="de-DE" sz="1800" dirty="0">
                        <a:effectLst/>
                        <a:latin typeface="+mn-lt"/>
                        <a:ea typeface="Times New Roman"/>
                        <a:cs typeface="Times New Roman"/>
                      </a:endParaRPr>
                    </a:p>
                  </a:txBody>
                  <a:tcPr marL="68580" marR="68580" marT="0" marB="0"/>
                </a:tc>
                <a:tc>
                  <a:txBody>
                    <a:bodyPr/>
                    <a:lstStyle/>
                    <a:p>
                      <a:pPr>
                        <a:spcBef>
                          <a:spcPts val="300"/>
                        </a:spcBef>
                        <a:spcAft>
                          <a:spcPts val="300"/>
                        </a:spcAft>
                      </a:pPr>
                      <a:r>
                        <a:rPr lang="en-GB" sz="1800" dirty="0" smtClean="0">
                          <a:effectLst/>
                          <a:latin typeface="+mn-lt"/>
                          <a:ea typeface="Times New Roman"/>
                          <a:cs typeface="Cambria Math"/>
                        </a:rPr>
                        <a:t>$t Symphony </a:t>
                      </a:r>
                      <a:r>
                        <a:rPr lang="en-GB" sz="1800" dirty="0">
                          <a:effectLst/>
                          <a:latin typeface="+mn-lt"/>
                          <a:ea typeface="Times New Roman"/>
                          <a:cs typeface="Cambria Math"/>
                        </a:rPr>
                        <a:t>(1815) D major </a:t>
                      </a:r>
                      <a:r>
                        <a:rPr lang="en-GB" sz="1800" dirty="0" smtClean="0">
                          <a:effectLst/>
                          <a:latin typeface="+mn-lt"/>
                          <a:ea typeface="Times New Roman"/>
                          <a:cs typeface="Cambria Math"/>
                        </a:rPr>
                        <a:t/>
                      </a:r>
                      <a:br>
                        <a:rPr lang="en-GB" sz="1800" dirty="0" smtClean="0">
                          <a:effectLst/>
                          <a:latin typeface="+mn-lt"/>
                          <a:ea typeface="Times New Roman"/>
                          <a:cs typeface="Cambria Math"/>
                        </a:rPr>
                      </a:br>
                      <a:r>
                        <a:rPr lang="en-GB" sz="1800" dirty="0" smtClean="0">
                          <a:effectLst/>
                          <a:latin typeface="+mn-lt"/>
                          <a:ea typeface="Times New Roman"/>
                          <a:cs typeface="Cambria Math"/>
                        </a:rPr>
                        <a:t>$r Luigi </a:t>
                      </a:r>
                      <a:r>
                        <a:rPr lang="en-GB" sz="1800" dirty="0">
                          <a:effectLst/>
                          <a:latin typeface="+mn-lt"/>
                          <a:ea typeface="Times New Roman"/>
                          <a:cs typeface="Cambria Math"/>
                        </a:rPr>
                        <a:t>Cherubini</a:t>
                      </a:r>
                      <a:endParaRPr lang="de-DE" sz="1800" dirty="0">
                        <a:effectLst/>
                        <a:latin typeface="+mn-lt"/>
                        <a:ea typeface="Times New Roman"/>
                        <a:cs typeface="Times New Roman"/>
                      </a:endParaRPr>
                    </a:p>
                  </a:txBody>
                  <a:tcPr marL="68580" marR="68580" marT="0" marB="0"/>
                </a:tc>
              </a:tr>
            </a:tbl>
          </a:graphicData>
        </a:graphic>
      </p:graphicFrame>
    </p:spTree>
    <p:extLst>
      <p:ext uri="{BB962C8B-B14F-4D97-AF65-F5344CB8AC3E}">
        <p14:creationId xmlns:p14="http://schemas.microsoft.com/office/powerpoint/2010/main" val="45028375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Lösung   Trio D 929 </a:t>
            </a:r>
            <a:endParaRPr lang="de-DE" dirty="0"/>
          </a:p>
        </p:txBody>
      </p:sp>
      <p:sp>
        <p:nvSpPr>
          <p:cNvPr id="3" name="Textplatzhalter 2"/>
          <p:cNvSpPr>
            <a:spLocks noGrp="1"/>
          </p:cNvSpPr>
          <p:nvPr>
            <p:ph type="body" sz="quarter" idx="13"/>
          </p:nvPr>
        </p:nvSpPr>
        <p:spPr>
          <a:xfrm>
            <a:off x="251520" y="1340768"/>
            <a:ext cx="8640960" cy="5040560"/>
          </a:xfrm>
        </p:spPr>
        <p:txBody>
          <a:bodyPr/>
          <a:lstStyle/>
          <a:p>
            <a:pPr marL="0" indent="0">
              <a:buNone/>
            </a:pPr>
            <a:endParaRPr lang="de-DE" dirty="0"/>
          </a:p>
        </p:txBody>
      </p:sp>
      <p:sp>
        <p:nvSpPr>
          <p:cNvPr id="4" name="Fußzeilenplatzhalter 3"/>
          <p:cNvSpPr>
            <a:spLocks noGrp="1"/>
          </p:cNvSpPr>
          <p:nvPr>
            <p:ph type="ftr" sz="quarter" idx="14"/>
          </p:nvPr>
        </p:nvSpPr>
        <p:spPr/>
        <p:txBody>
          <a:bodyPr/>
          <a:lstStyle/>
          <a:p>
            <a:endParaRPr lang="de-DE" dirty="0">
              <a:solidFill>
                <a:srgbClr val="4F81BD">
                  <a:lumMod val="75000"/>
                </a:srgbClr>
              </a:solidFill>
            </a:endParaRPr>
          </a:p>
        </p:txBody>
      </p:sp>
      <p:sp>
        <p:nvSpPr>
          <p:cNvPr id="5" name="Foliennummernplatzhalter 4"/>
          <p:cNvSpPr>
            <a:spLocks noGrp="1"/>
          </p:cNvSpPr>
          <p:nvPr>
            <p:ph type="sldNum" sz="quarter" idx="4"/>
          </p:nvPr>
        </p:nvSpPr>
        <p:spPr/>
        <p:txBody>
          <a:bodyPr/>
          <a:lstStyle/>
          <a:p>
            <a:fld id="{8A6690F1-7CA1-4166-A522-500460961984}" type="slidenum">
              <a:rPr lang="de-DE" smtClean="0">
                <a:solidFill>
                  <a:prstClr val="black">
                    <a:tint val="75000"/>
                  </a:prstClr>
                </a:solidFill>
              </a:rPr>
              <a:pPr/>
              <a:t>12</a:t>
            </a:fld>
            <a:endParaRPr lang="de-DE">
              <a:solidFill>
                <a:prstClr val="black">
                  <a:tint val="75000"/>
                </a:prstClr>
              </a:solidFill>
            </a:endParaRPr>
          </a:p>
        </p:txBody>
      </p:sp>
      <p:graphicFrame>
        <p:nvGraphicFramePr>
          <p:cNvPr id="6" name="Tabelle 5"/>
          <p:cNvGraphicFramePr>
            <a:graphicFrameLocks noGrp="1"/>
          </p:cNvGraphicFramePr>
          <p:nvPr>
            <p:extLst>
              <p:ext uri="{D42A27DB-BD31-4B8C-83A1-F6EECF244321}">
                <p14:modId xmlns:p14="http://schemas.microsoft.com/office/powerpoint/2010/main" val="1206220392"/>
              </p:ext>
            </p:extLst>
          </p:nvPr>
        </p:nvGraphicFramePr>
        <p:xfrm>
          <a:off x="251520" y="188640"/>
          <a:ext cx="8640960" cy="1822476"/>
        </p:xfrm>
        <a:graphic>
          <a:graphicData uri="http://schemas.openxmlformats.org/drawingml/2006/table">
            <a:tbl>
              <a:tblPr firstRow="1" bandRow="1">
                <a:tableStyleId>{5C22544A-7EE6-4342-B048-85BDC9FD1C3A}</a:tableStyleId>
              </a:tblPr>
              <a:tblGrid>
                <a:gridCol w="2196854"/>
                <a:gridCol w="1318112"/>
                <a:gridCol w="5125994"/>
              </a:tblGrid>
              <a:tr h="581784">
                <a:tc>
                  <a:txBody>
                    <a:bodyPr/>
                    <a:lstStyle/>
                    <a:p>
                      <a:r>
                        <a:rPr lang="de-DE" dirty="0" smtClean="0"/>
                        <a:t>Feldbezeichnung</a:t>
                      </a:r>
                      <a:endParaRPr lang="de-DE" dirty="0"/>
                    </a:p>
                  </a:txBody>
                  <a:tcPr/>
                </a:tc>
                <a:tc>
                  <a:txBody>
                    <a:bodyPr/>
                    <a:lstStyle/>
                    <a:p>
                      <a:r>
                        <a:rPr lang="de-DE" dirty="0" err="1" smtClean="0"/>
                        <a:t>Aleph</a:t>
                      </a:r>
                      <a:r>
                        <a:rPr lang="de-DE" dirty="0" smtClean="0"/>
                        <a:t> (Nr.)</a:t>
                      </a:r>
                      <a:endParaRPr lang="de-DE" dirty="0"/>
                    </a:p>
                  </a:txBody>
                  <a:tcPr/>
                </a:tc>
                <a:tc>
                  <a:txBody>
                    <a:bodyPr/>
                    <a:lstStyle/>
                    <a:p>
                      <a:r>
                        <a:rPr lang="de-DE" dirty="0" smtClean="0"/>
                        <a:t>Inhalt</a:t>
                      </a:r>
                      <a:endParaRPr lang="de-DE" dirty="0"/>
                    </a:p>
                  </a:txBody>
                  <a:tcPr/>
                </a:tc>
              </a:tr>
              <a:tr h="620346">
                <a:tc>
                  <a:txBody>
                    <a:bodyPr/>
                    <a:lstStyle/>
                    <a:p>
                      <a:pPr>
                        <a:spcBef>
                          <a:spcPts val="300"/>
                        </a:spcBef>
                        <a:spcAft>
                          <a:spcPts val="300"/>
                        </a:spcAft>
                      </a:pPr>
                      <a:r>
                        <a:rPr lang="de-DE" sz="1800" dirty="0" smtClean="0">
                          <a:effectLst/>
                          <a:latin typeface="+mn-lt"/>
                          <a:ea typeface="Times New Roman"/>
                          <a:cs typeface="Times New Roman"/>
                        </a:rPr>
                        <a:t>Verlags-Nr.</a:t>
                      </a:r>
                      <a:endParaRPr lang="de-DE" sz="1800" dirty="0">
                        <a:effectLst/>
                        <a:latin typeface="+mn-lt"/>
                        <a:ea typeface="Times New Roman"/>
                        <a:cs typeface="Times New Roman"/>
                      </a:endParaRPr>
                    </a:p>
                  </a:txBody>
                  <a:tcPr marL="68580" marR="68580" marT="0" marB="0"/>
                </a:tc>
                <a:tc>
                  <a:txBody>
                    <a:bodyPr/>
                    <a:lstStyle/>
                    <a:p>
                      <a:pPr>
                        <a:spcBef>
                          <a:spcPts val="300"/>
                        </a:spcBef>
                        <a:spcAft>
                          <a:spcPts val="300"/>
                        </a:spcAft>
                      </a:pPr>
                      <a:r>
                        <a:rPr lang="de-DE" sz="1800">
                          <a:effectLst/>
                          <a:latin typeface="+mn-lt"/>
                          <a:ea typeface="Times New Roman"/>
                          <a:cs typeface="Times New Roman"/>
                        </a:rPr>
                        <a:t>551a</a:t>
                      </a:r>
                    </a:p>
                  </a:txBody>
                  <a:tcPr marL="68580" marR="68580" marT="0" marB="0"/>
                </a:tc>
                <a:tc>
                  <a:txBody>
                    <a:bodyPr/>
                    <a:lstStyle/>
                    <a:p>
                      <a:pPr>
                        <a:spcBef>
                          <a:spcPts val="300"/>
                        </a:spcBef>
                        <a:spcAft>
                          <a:spcPts val="300"/>
                        </a:spcAft>
                      </a:pPr>
                      <a:r>
                        <a:rPr lang="de-DE" sz="1800" dirty="0">
                          <a:effectLst/>
                          <a:latin typeface="+mn-lt"/>
                          <a:ea typeface="Times New Roman"/>
                          <a:cs typeface="Times New Roman"/>
                        </a:rPr>
                        <a:t>Musikproduktion </a:t>
                      </a:r>
                      <a:r>
                        <a:rPr lang="de-DE" sz="1800" dirty="0" err="1">
                          <a:effectLst/>
                          <a:latin typeface="+mn-lt"/>
                          <a:ea typeface="Times New Roman"/>
                          <a:cs typeface="Times New Roman"/>
                        </a:rPr>
                        <a:t>Dabringhaus</a:t>
                      </a:r>
                      <a:r>
                        <a:rPr lang="de-DE" sz="1800" dirty="0">
                          <a:effectLst/>
                          <a:latin typeface="+mn-lt"/>
                          <a:ea typeface="Times New Roman"/>
                          <a:cs typeface="Times New Roman"/>
                        </a:rPr>
                        <a:t> und Grimm MDG 9401854-6</a:t>
                      </a:r>
                    </a:p>
                  </a:txBody>
                  <a:tcPr marL="68580" marR="68580" marT="0" marB="0"/>
                </a:tc>
              </a:tr>
              <a:tr h="620346">
                <a:tc>
                  <a:txBody>
                    <a:bodyPr/>
                    <a:lstStyle/>
                    <a:p>
                      <a:pPr>
                        <a:spcBef>
                          <a:spcPts val="300"/>
                        </a:spcBef>
                        <a:spcAft>
                          <a:spcPts val="300"/>
                        </a:spcAft>
                      </a:pPr>
                      <a:r>
                        <a:rPr lang="de-DE" sz="1800" b="1" dirty="0" smtClean="0">
                          <a:effectLst/>
                          <a:latin typeface="+mn-lt"/>
                          <a:ea typeface="Times New Roman"/>
                          <a:cs typeface="Times New Roman"/>
                        </a:rPr>
                        <a:t>Artikelnummer</a:t>
                      </a:r>
                      <a:endParaRPr lang="de-DE" sz="1800" dirty="0">
                        <a:effectLst/>
                        <a:latin typeface="+mn-lt"/>
                        <a:ea typeface="Times New Roman"/>
                        <a:cs typeface="Times New Roman"/>
                      </a:endParaRPr>
                    </a:p>
                  </a:txBody>
                  <a:tcPr marL="68580" marR="68580" marT="0" marB="0"/>
                </a:tc>
                <a:tc>
                  <a:txBody>
                    <a:bodyPr/>
                    <a:lstStyle/>
                    <a:p>
                      <a:pPr>
                        <a:spcBef>
                          <a:spcPts val="300"/>
                        </a:spcBef>
                        <a:spcAft>
                          <a:spcPts val="300"/>
                        </a:spcAft>
                      </a:pPr>
                      <a:r>
                        <a:rPr lang="de-DE" sz="1800" dirty="0">
                          <a:effectLst/>
                          <a:latin typeface="+mn-lt"/>
                          <a:ea typeface="Times New Roman"/>
                          <a:cs typeface="Times New Roman"/>
                        </a:rPr>
                        <a:t>553b</a:t>
                      </a:r>
                    </a:p>
                  </a:txBody>
                  <a:tcPr marL="68580" marR="68580" marT="0" marB="0"/>
                </a:tc>
                <a:tc>
                  <a:txBody>
                    <a:bodyPr/>
                    <a:lstStyle/>
                    <a:p>
                      <a:pPr>
                        <a:spcBef>
                          <a:spcPts val="300"/>
                        </a:spcBef>
                        <a:spcAft>
                          <a:spcPts val="300"/>
                        </a:spcAft>
                      </a:pPr>
                      <a:r>
                        <a:rPr lang="de-DE" sz="1800" dirty="0">
                          <a:effectLst/>
                          <a:latin typeface="+mn-lt"/>
                          <a:ea typeface="Times New Roman"/>
                          <a:cs typeface="Times New Roman"/>
                        </a:rPr>
                        <a:t>UPC: 760623185460</a:t>
                      </a:r>
                    </a:p>
                  </a:txBody>
                  <a:tcPr marL="68580" marR="68580" marT="0" marB="0"/>
                </a:tc>
              </a:tr>
            </a:tbl>
          </a:graphicData>
        </a:graphic>
      </p:graphicFrame>
    </p:spTree>
    <p:extLst>
      <p:ext uri="{BB962C8B-B14F-4D97-AF65-F5344CB8AC3E}">
        <p14:creationId xmlns:p14="http://schemas.microsoft.com/office/powerpoint/2010/main" val="42069389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ußzeilenplatzhalter 5"/>
          <p:cNvSpPr>
            <a:spLocks noGrp="1"/>
          </p:cNvSpPr>
          <p:nvPr>
            <p:ph type="ftr" sz="quarter" idx="14"/>
          </p:nvPr>
        </p:nvSpPr>
        <p:spPr>
          <a:xfrm>
            <a:off x="467544" y="6376243"/>
            <a:ext cx="6696744" cy="365125"/>
          </a:xfrm>
        </p:spPr>
        <p:txBody>
          <a:bodyPr/>
          <a:lstStyle/>
          <a:p>
            <a:r>
              <a:rPr lang="de-DE" dirty="0">
                <a:solidFill>
                  <a:srgbClr val="4F81BD">
                    <a:lumMod val="75000"/>
                  </a:srgbClr>
                </a:solidFill>
              </a:rPr>
              <a:t>AG RDA Schulungsunterlagen – Modul 6M.04.10 | Stand: 26.06.2015 | CC BY-NC-SA</a:t>
            </a:r>
          </a:p>
        </p:txBody>
      </p:sp>
      <p:pic>
        <p:nvPicPr>
          <p:cNvPr id="102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1206" y="1700808"/>
            <a:ext cx="3694113" cy="4346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Rechteck 6"/>
          <p:cNvSpPr/>
          <p:nvPr/>
        </p:nvSpPr>
        <p:spPr>
          <a:xfrm>
            <a:off x="539552" y="1340768"/>
            <a:ext cx="3600400" cy="216024"/>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r>
              <a:rPr lang="de-DE" dirty="0" smtClean="0">
                <a:solidFill>
                  <a:prstClr val="black"/>
                </a:solidFill>
                <a:latin typeface="Verdana"/>
                <a:cs typeface="Verdana"/>
              </a:rPr>
              <a:t>Rückseite</a:t>
            </a:r>
            <a:endParaRPr lang="de-DE" dirty="0">
              <a:solidFill>
                <a:prstClr val="black"/>
              </a:solidFill>
              <a:latin typeface="Verdana"/>
              <a:cs typeface="Verdana"/>
            </a:endParaRPr>
          </a:p>
        </p:txBody>
      </p:sp>
      <p:sp>
        <p:nvSpPr>
          <p:cNvPr id="14" name="Rechteck 13"/>
          <p:cNvSpPr/>
          <p:nvPr/>
        </p:nvSpPr>
        <p:spPr>
          <a:xfrm>
            <a:off x="4571206" y="1340768"/>
            <a:ext cx="3600400" cy="216024"/>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r>
              <a:rPr lang="de-DE" dirty="0" smtClean="0">
                <a:solidFill>
                  <a:prstClr val="black"/>
                </a:solidFill>
                <a:latin typeface="Verdana"/>
                <a:cs typeface="Verdana"/>
              </a:rPr>
              <a:t>Vorderseite</a:t>
            </a:r>
            <a:endParaRPr lang="de-DE" dirty="0">
              <a:solidFill>
                <a:prstClr val="black"/>
              </a:solidFill>
              <a:latin typeface="Verdana"/>
              <a:cs typeface="Verdana"/>
            </a:endParaRPr>
          </a:p>
        </p:txBody>
      </p:sp>
      <p:sp>
        <p:nvSpPr>
          <p:cNvPr id="9" name="Titel 1"/>
          <p:cNvSpPr>
            <a:spLocks noGrp="1"/>
          </p:cNvSpPr>
          <p:nvPr>
            <p:ph type="title"/>
          </p:nvPr>
        </p:nvSpPr>
        <p:spPr>
          <a:xfrm>
            <a:off x="251520" y="183778"/>
            <a:ext cx="8640960" cy="508918"/>
          </a:xfrm>
        </p:spPr>
        <p:txBody>
          <a:bodyPr/>
          <a:lstStyle/>
          <a:p>
            <a:r>
              <a:rPr lang="de-DE" dirty="0">
                <a:ea typeface="Verdana" panose="020B0604030504040204" pitchFamily="34" charset="0"/>
                <a:cs typeface="Verdana" panose="020B0604030504040204" pitchFamily="34" charset="0"/>
              </a:rPr>
              <a:t>Bsp. </a:t>
            </a:r>
            <a:r>
              <a:rPr lang="de-DE" dirty="0" smtClean="0">
                <a:ea typeface="Verdana" panose="020B0604030504040204" pitchFamily="34" charset="0"/>
                <a:cs typeface="Verdana" panose="020B0604030504040204" pitchFamily="34" charset="0"/>
              </a:rPr>
              <a:t>6M.04.10  </a:t>
            </a:r>
            <a:r>
              <a:rPr lang="de-DE" dirty="0" smtClean="0"/>
              <a:t>Beethoven/Cherubini - gesamte Ressource</a:t>
            </a:r>
            <a:endParaRPr lang="de-DE" dirty="0"/>
          </a:p>
        </p:txBody>
      </p:sp>
      <p:sp>
        <p:nvSpPr>
          <p:cNvPr id="11" name="Textfeld 10"/>
          <p:cNvSpPr txBox="1"/>
          <p:nvPr/>
        </p:nvSpPr>
        <p:spPr>
          <a:xfrm>
            <a:off x="899592" y="2348880"/>
            <a:ext cx="3295719" cy="646331"/>
          </a:xfrm>
          <a:prstGeom prst="rect">
            <a:avLst/>
          </a:prstGeom>
          <a:noFill/>
        </p:spPr>
        <p:txBody>
          <a:bodyPr wrap="none" rtlCol="0">
            <a:spAutoFit/>
          </a:bodyPr>
          <a:lstStyle/>
          <a:p>
            <a:r>
              <a:rPr lang="de-DE" dirty="0" smtClean="0">
                <a:solidFill>
                  <a:prstClr val="black"/>
                </a:solidFill>
                <a:latin typeface="Verdana" pitchFamily="34" charset="0"/>
                <a:ea typeface="Verdana" pitchFamily="34" charset="0"/>
                <a:cs typeface="Verdana" pitchFamily="34" charset="0"/>
              </a:rPr>
              <a:t>Bildschirmausschnitt oder </a:t>
            </a:r>
          </a:p>
          <a:p>
            <a:r>
              <a:rPr lang="de-DE" dirty="0" smtClean="0">
                <a:solidFill>
                  <a:prstClr val="black"/>
                </a:solidFill>
                <a:latin typeface="Verdana" pitchFamily="34" charset="0"/>
                <a:ea typeface="Verdana" pitchFamily="34" charset="0"/>
                <a:cs typeface="Verdana" pitchFamily="34" charset="0"/>
              </a:rPr>
              <a:t>bibliografische Information</a:t>
            </a:r>
            <a:endParaRPr lang="de-DE" dirty="0">
              <a:solidFill>
                <a:prstClr val="black"/>
              </a:solidFill>
              <a:latin typeface="Verdana" pitchFamily="34" charset="0"/>
              <a:ea typeface="Verdana" pitchFamily="34" charset="0"/>
              <a:cs typeface="Verdana" pitchFamily="34" charset="0"/>
            </a:endParaRPr>
          </a:p>
        </p:txBody>
      </p:sp>
      <p:pic>
        <p:nvPicPr>
          <p:cNvPr id="3" name="Grafik 2" descr="Bildschirmausschnitt"/>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716016" y="1966422"/>
            <a:ext cx="3455590" cy="1028789"/>
          </a:xfrm>
          <a:prstGeom prst="rect">
            <a:avLst/>
          </a:prstGeom>
        </p:spPr>
      </p:pic>
      <p:pic>
        <p:nvPicPr>
          <p:cNvPr id="4" name="Grafik 3" descr="Bildschirmausschnitt"/>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716016" y="3333028"/>
            <a:ext cx="3455589" cy="1082134"/>
          </a:xfrm>
          <a:prstGeom prst="rect">
            <a:avLst/>
          </a:prstGeom>
        </p:spPr>
      </p:pic>
      <p:pic>
        <p:nvPicPr>
          <p:cNvPr id="8" name="Grafik 7" descr="Bildschirmausschnitt"/>
          <p:cNvPicPr>
            <a:picLocks noChangeAspect="1"/>
          </p:cNvPicPr>
          <p:nvPr/>
        </p:nvPicPr>
        <p:blipFill>
          <a:blip r:embed="rId6"/>
          <a:stretch>
            <a:fillRect/>
          </a:stretch>
        </p:blipFill>
        <p:spPr>
          <a:xfrm>
            <a:off x="4545327" y="3425189"/>
            <a:ext cx="53345" cy="7621"/>
          </a:xfrm>
          <a:prstGeom prst="rect">
            <a:avLst/>
          </a:prstGeom>
        </p:spPr>
      </p:pic>
      <p:pic>
        <p:nvPicPr>
          <p:cNvPr id="10" name="Grafik 9" descr="Bildschirmausschnitt"/>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716016" y="5013176"/>
            <a:ext cx="3455590" cy="678239"/>
          </a:xfrm>
          <a:prstGeom prst="rect">
            <a:avLst/>
          </a:prstGeom>
        </p:spPr>
      </p:pic>
      <p:pic>
        <p:nvPicPr>
          <p:cNvPr id="12" name="Grafik 11" descr="Bildschirmausschnitt"/>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611559" y="1700808"/>
            <a:ext cx="3456385" cy="4320480"/>
          </a:xfrm>
          <a:prstGeom prst="rect">
            <a:avLst/>
          </a:prstGeom>
        </p:spPr>
        <p:style>
          <a:lnRef idx="2">
            <a:schemeClr val="accent1"/>
          </a:lnRef>
          <a:fillRef idx="1">
            <a:schemeClr val="lt1"/>
          </a:fillRef>
          <a:effectRef idx="0">
            <a:schemeClr val="accent1"/>
          </a:effectRef>
          <a:fontRef idx="minor">
            <a:schemeClr val="dk1"/>
          </a:fontRef>
        </p:style>
      </p:pic>
    </p:spTree>
    <p:extLst>
      <p:ext uri="{BB962C8B-B14F-4D97-AF65-F5344CB8AC3E}">
        <p14:creationId xmlns:p14="http://schemas.microsoft.com/office/powerpoint/2010/main" val="337680504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251520" y="183778"/>
            <a:ext cx="8640960" cy="508918"/>
          </a:xfrm>
        </p:spPr>
        <p:txBody>
          <a:bodyPr/>
          <a:lstStyle/>
          <a:p>
            <a:r>
              <a:rPr lang="de-DE" dirty="0">
                <a:ea typeface="Verdana" panose="020B0604030504040204" pitchFamily="34" charset="0"/>
                <a:cs typeface="Verdana" panose="020B0604030504040204" pitchFamily="34" charset="0"/>
              </a:rPr>
              <a:t>Bsp. </a:t>
            </a:r>
            <a:r>
              <a:rPr lang="de-DE" smtClean="0">
                <a:ea typeface="Verdana" panose="020B0604030504040204" pitchFamily="34" charset="0"/>
                <a:cs typeface="Verdana" panose="020B0604030504040204" pitchFamily="34" charset="0"/>
              </a:rPr>
              <a:t>6M.04.10</a:t>
            </a:r>
            <a:r>
              <a:rPr lang="de-DE" smtClean="0"/>
              <a:t> </a:t>
            </a:r>
            <a:r>
              <a:rPr lang="de-DE" dirty="0"/>
              <a:t>Beethoven/Cherubini - gesamte </a:t>
            </a:r>
            <a:r>
              <a:rPr lang="de-DE" dirty="0" smtClean="0"/>
              <a:t>Ressource</a:t>
            </a:r>
            <a:endParaRPr lang="de-DE" dirty="0"/>
          </a:p>
        </p:txBody>
      </p:sp>
      <p:sp>
        <p:nvSpPr>
          <p:cNvPr id="4" name="Fußzeilenplatzhalter 3"/>
          <p:cNvSpPr>
            <a:spLocks noGrp="1"/>
          </p:cNvSpPr>
          <p:nvPr>
            <p:ph type="ftr" sz="quarter" idx="14"/>
          </p:nvPr>
        </p:nvSpPr>
        <p:spPr>
          <a:xfrm>
            <a:off x="611558" y="6381328"/>
            <a:ext cx="6624736" cy="365125"/>
          </a:xfrm>
        </p:spPr>
        <p:txBody>
          <a:bodyPr/>
          <a:lstStyle/>
          <a:p>
            <a:r>
              <a:rPr lang="de-DE" dirty="0">
                <a:solidFill>
                  <a:srgbClr val="4F81BD">
                    <a:lumMod val="75000"/>
                  </a:srgbClr>
                </a:solidFill>
              </a:rPr>
              <a:t>AG RDA Schulungsunterlagen – Modul 6M.04.10 | Stand: 26.06.2015 | CC BY-NC-SA</a:t>
            </a:r>
          </a:p>
        </p:txBody>
      </p:sp>
      <p:sp>
        <p:nvSpPr>
          <p:cNvPr id="6" name="Rechteck 5"/>
          <p:cNvSpPr/>
          <p:nvPr/>
        </p:nvSpPr>
        <p:spPr>
          <a:xfrm>
            <a:off x="881667" y="1484784"/>
            <a:ext cx="4464496" cy="576064"/>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r>
              <a:rPr lang="de-DE" dirty="0" smtClean="0">
                <a:solidFill>
                  <a:prstClr val="black"/>
                </a:solidFill>
                <a:latin typeface="Verdana"/>
                <a:cs typeface="Verdana"/>
              </a:rPr>
              <a:t>Vergrößertes Detail der Rückseite</a:t>
            </a:r>
            <a:endParaRPr lang="de-DE" dirty="0">
              <a:solidFill>
                <a:prstClr val="black"/>
              </a:solidFill>
              <a:latin typeface="Verdana"/>
              <a:cs typeface="Verdana"/>
            </a:endParaRPr>
          </a:p>
        </p:txBody>
      </p:sp>
      <p:pic>
        <p:nvPicPr>
          <p:cNvPr id="9" name="Grafik 8" descr="Bildschirmausschnitt"/>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0035" y="2204864"/>
            <a:ext cx="4968553" cy="1066893"/>
          </a:xfrm>
          <a:prstGeom prst="rect">
            <a:avLst/>
          </a:prstGeom>
        </p:spPr>
        <p:style>
          <a:lnRef idx="2">
            <a:schemeClr val="accent1"/>
          </a:lnRef>
          <a:fillRef idx="1">
            <a:schemeClr val="lt1"/>
          </a:fillRef>
          <a:effectRef idx="0">
            <a:schemeClr val="accent1"/>
          </a:effectRef>
          <a:fontRef idx="minor">
            <a:schemeClr val="dk1"/>
          </a:fontRef>
        </p:style>
      </p:pic>
      <p:sp>
        <p:nvSpPr>
          <p:cNvPr id="10" name="Rechteck 9"/>
          <p:cNvSpPr/>
          <p:nvPr/>
        </p:nvSpPr>
        <p:spPr>
          <a:xfrm>
            <a:off x="876482" y="3670341"/>
            <a:ext cx="4464496" cy="360040"/>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r>
              <a:rPr lang="de-DE" dirty="0" smtClean="0">
                <a:solidFill>
                  <a:prstClr val="black"/>
                </a:solidFill>
                <a:latin typeface="Verdana"/>
                <a:cs typeface="Verdana"/>
              </a:rPr>
              <a:t>Rücken 1</a:t>
            </a:r>
            <a:endParaRPr lang="de-DE" dirty="0">
              <a:solidFill>
                <a:prstClr val="black"/>
              </a:solidFill>
              <a:latin typeface="Verdana"/>
              <a:cs typeface="Verdana"/>
            </a:endParaRPr>
          </a:p>
        </p:txBody>
      </p:sp>
      <p:pic>
        <p:nvPicPr>
          <p:cNvPr id="14" name="Grafik 13" descr="Bildschirmausschnitt"/>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7564" y="5201397"/>
            <a:ext cx="4968552" cy="327688"/>
          </a:xfrm>
          <a:prstGeom prst="rect">
            <a:avLst/>
          </a:prstGeom>
        </p:spPr>
        <p:style>
          <a:lnRef idx="2">
            <a:schemeClr val="accent1"/>
          </a:lnRef>
          <a:fillRef idx="1">
            <a:schemeClr val="lt1"/>
          </a:fillRef>
          <a:effectRef idx="0">
            <a:schemeClr val="accent1"/>
          </a:effectRef>
          <a:fontRef idx="minor">
            <a:schemeClr val="dk1"/>
          </a:fontRef>
        </p:style>
      </p:pic>
      <p:sp>
        <p:nvSpPr>
          <p:cNvPr id="15" name="Rechteck 14"/>
          <p:cNvSpPr/>
          <p:nvPr/>
        </p:nvSpPr>
        <p:spPr>
          <a:xfrm>
            <a:off x="899592" y="4730437"/>
            <a:ext cx="4464496" cy="360040"/>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r>
              <a:rPr lang="de-DE" dirty="0" smtClean="0">
                <a:solidFill>
                  <a:prstClr val="black"/>
                </a:solidFill>
                <a:latin typeface="Verdana"/>
                <a:cs typeface="Verdana"/>
              </a:rPr>
              <a:t>Rücken 2</a:t>
            </a:r>
            <a:endParaRPr lang="de-DE" dirty="0">
              <a:solidFill>
                <a:prstClr val="black"/>
              </a:solidFill>
              <a:latin typeface="Verdana"/>
              <a:cs typeface="Verdana"/>
            </a:endParaRPr>
          </a:p>
        </p:txBody>
      </p:sp>
      <p:sp>
        <p:nvSpPr>
          <p:cNvPr id="3" name="Textfeld 2"/>
          <p:cNvSpPr txBox="1"/>
          <p:nvPr/>
        </p:nvSpPr>
        <p:spPr>
          <a:xfrm>
            <a:off x="639272" y="4127295"/>
            <a:ext cx="4950078" cy="307777"/>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de-DE" sz="1400" dirty="0" smtClean="0">
                <a:solidFill>
                  <a:prstClr val="black"/>
                </a:solidFill>
                <a:latin typeface="Verdana" pitchFamily="34" charset="0"/>
                <a:ea typeface="Verdana" pitchFamily="34" charset="0"/>
                <a:cs typeface="Verdana" pitchFamily="34" charset="0"/>
              </a:rPr>
              <a:t>Beethoven – Cherubini                  MDG 940 1854-6</a:t>
            </a:r>
            <a:endParaRPr lang="de-DE" sz="1400" dirty="0">
              <a:solidFill>
                <a:prstClr val="black"/>
              </a:solidFill>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30403308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Lösung   Beethoven - Cherubini </a:t>
            </a:r>
            <a:endParaRPr lang="de-DE" dirty="0"/>
          </a:p>
        </p:txBody>
      </p:sp>
      <p:sp>
        <p:nvSpPr>
          <p:cNvPr id="3" name="Textplatzhalter 2"/>
          <p:cNvSpPr>
            <a:spLocks noGrp="1"/>
          </p:cNvSpPr>
          <p:nvPr>
            <p:ph type="body" sz="quarter" idx="13"/>
          </p:nvPr>
        </p:nvSpPr>
        <p:spPr>
          <a:xfrm>
            <a:off x="251520" y="1340768"/>
            <a:ext cx="8640960" cy="5040560"/>
          </a:xfrm>
        </p:spPr>
        <p:txBody>
          <a:bodyPr/>
          <a:lstStyle/>
          <a:p>
            <a:pPr marL="0" indent="0">
              <a:buNone/>
            </a:pPr>
            <a:endParaRPr lang="de-DE" dirty="0"/>
          </a:p>
        </p:txBody>
      </p:sp>
      <p:sp>
        <p:nvSpPr>
          <p:cNvPr id="4" name="Fußzeilenplatzhalter 3"/>
          <p:cNvSpPr>
            <a:spLocks noGrp="1"/>
          </p:cNvSpPr>
          <p:nvPr>
            <p:ph type="ftr" sz="quarter" idx="14"/>
          </p:nvPr>
        </p:nvSpPr>
        <p:spPr/>
        <p:txBody>
          <a:bodyPr/>
          <a:lstStyle/>
          <a:p>
            <a:endParaRPr lang="de-DE" dirty="0">
              <a:solidFill>
                <a:srgbClr val="4F81BD">
                  <a:lumMod val="75000"/>
                </a:srgbClr>
              </a:solidFill>
            </a:endParaRPr>
          </a:p>
        </p:txBody>
      </p:sp>
      <p:sp>
        <p:nvSpPr>
          <p:cNvPr id="5" name="Foliennummernplatzhalter 4"/>
          <p:cNvSpPr>
            <a:spLocks noGrp="1"/>
          </p:cNvSpPr>
          <p:nvPr>
            <p:ph type="sldNum" sz="quarter" idx="4"/>
          </p:nvPr>
        </p:nvSpPr>
        <p:spPr/>
        <p:txBody>
          <a:bodyPr/>
          <a:lstStyle/>
          <a:p>
            <a:fld id="{8A6690F1-7CA1-4166-A522-500460961984}" type="slidenum">
              <a:rPr lang="de-DE" smtClean="0">
                <a:solidFill>
                  <a:prstClr val="black">
                    <a:tint val="75000"/>
                  </a:prstClr>
                </a:solidFill>
              </a:rPr>
              <a:pPr/>
              <a:t>4</a:t>
            </a:fld>
            <a:endParaRPr lang="de-DE">
              <a:solidFill>
                <a:prstClr val="black">
                  <a:tint val="75000"/>
                </a:prstClr>
              </a:solidFill>
            </a:endParaRPr>
          </a:p>
        </p:txBody>
      </p:sp>
      <p:graphicFrame>
        <p:nvGraphicFramePr>
          <p:cNvPr id="6" name="Tabelle 5"/>
          <p:cNvGraphicFramePr>
            <a:graphicFrameLocks noGrp="1"/>
          </p:cNvGraphicFramePr>
          <p:nvPr>
            <p:extLst>
              <p:ext uri="{D42A27DB-BD31-4B8C-83A1-F6EECF244321}">
                <p14:modId xmlns:p14="http://schemas.microsoft.com/office/powerpoint/2010/main" val="3163814473"/>
              </p:ext>
            </p:extLst>
          </p:nvPr>
        </p:nvGraphicFramePr>
        <p:xfrm>
          <a:off x="251521" y="836706"/>
          <a:ext cx="8640961" cy="3015628"/>
        </p:xfrm>
        <a:graphic>
          <a:graphicData uri="http://schemas.openxmlformats.org/drawingml/2006/table">
            <a:tbl>
              <a:tblPr firstRow="1" bandRow="1">
                <a:tableStyleId>{5C22544A-7EE6-4342-B048-85BDC9FD1C3A}</a:tableStyleId>
              </a:tblPr>
              <a:tblGrid>
                <a:gridCol w="2376263"/>
                <a:gridCol w="1224137"/>
                <a:gridCol w="5040561"/>
              </a:tblGrid>
              <a:tr h="430804">
                <a:tc>
                  <a:txBody>
                    <a:bodyPr/>
                    <a:lstStyle/>
                    <a:p>
                      <a:r>
                        <a:rPr lang="de-DE" dirty="0" smtClean="0">
                          <a:latin typeface="+mn-lt"/>
                        </a:rPr>
                        <a:t>Feldbezeichnung</a:t>
                      </a:r>
                      <a:endParaRPr lang="de-DE" dirty="0">
                        <a:latin typeface="+mn-lt"/>
                      </a:endParaRPr>
                    </a:p>
                  </a:txBody>
                  <a:tcPr/>
                </a:tc>
                <a:tc>
                  <a:txBody>
                    <a:bodyPr/>
                    <a:lstStyle/>
                    <a:p>
                      <a:r>
                        <a:rPr lang="de-DE" dirty="0" err="1" smtClean="0">
                          <a:latin typeface="+mn-lt"/>
                        </a:rPr>
                        <a:t>Aleph</a:t>
                      </a:r>
                      <a:r>
                        <a:rPr lang="de-DE" dirty="0" smtClean="0">
                          <a:latin typeface="+mn-lt"/>
                        </a:rPr>
                        <a:t> (Nr.)</a:t>
                      </a:r>
                      <a:endParaRPr lang="de-DE" dirty="0">
                        <a:latin typeface="+mn-lt"/>
                      </a:endParaRPr>
                    </a:p>
                  </a:txBody>
                  <a:tcPr/>
                </a:tc>
                <a:tc>
                  <a:txBody>
                    <a:bodyPr/>
                    <a:lstStyle/>
                    <a:p>
                      <a:r>
                        <a:rPr lang="de-DE" dirty="0" smtClean="0">
                          <a:latin typeface="+mn-lt"/>
                        </a:rPr>
                        <a:t>Inhalt</a:t>
                      </a:r>
                      <a:endParaRPr lang="de-DE" dirty="0">
                        <a:latin typeface="+mn-lt"/>
                      </a:endParaRPr>
                    </a:p>
                  </a:txBody>
                  <a:tcPr/>
                </a:tc>
              </a:tr>
              <a:tr h="430804">
                <a:tc>
                  <a:txBody>
                    <a:bodyPr/>
                    <a:lstStyle/>
                    <a:p>
                      <a:pPr>
                        <a:spcBef>
                          <a:spcPts val="300"/>
                        </a:spcBef>
                        <a:spcAft>
                          <a:spcPts val="300"/>
                        </a:spcAft>
                      </a:pPr>
                      <a:r>
                        <a:rPr lang="de-DE" sz="1800" b="1" dirty="0" smtClean="0">
                          <a:effectLst/>
                          <a:latin typeface="+mn-lt"/>
                          <a:ea typeface="Times New Roman"/>
                          <a:cs typeface="Times New Roman"/>
                        </a:rPr>
                        <a:t>Sprachencode</a:t>
                      </a:r>
                      <a:endParaRPr lang="de-DE" sz="1800" dirty="0">
                        <a:effectLst/>
                        <a:latin typeface="+mn-lt"/>
                        <a:ea typeface="Times New Roman"/>
                        <a:cs typeface="Times New Roman"/>
                      </a:endParaRPr>
                    </a:p>
                  </a:txBody>
                  <a:tcPr marL="68580" marR="68580" marT="0" marB="0"/>
                </a:tc>
                <a:tc>
                  <a:txBody>
                    <a:bodyPr/>
                    <a:lstStyle/>
                    <a:p>
                      <a:pPr>
                        <a:spcBef>
                          <a:spcPts val="300"/>
                        </a:spcBef>
                        <a:spcAft>
                          <a:spcPts val="300"/>
                        </a:spcAft>
                      </a:pPr>
                      <a:r>
                        <a:rPr lang="de-DE" sz="1800">
                          <a:effectLst/>
                          <a:latin typeface="+mn-lt"/>
                          <a:ea typeface="Times New Roman"/>
                          <a:cs typeface="Times New Roman"/>
                        </a:rPr>
                        <a:t>037b</a:t>
                      </a:r>
                    </a:p>
                  </a:txBody>
                  <a:tcPr marL="68580" marR="68580" marT="0" marB="0"/>
                </a:tc>
                <a:tc>
                  <a:txBody>
                    <a:bodyPr/>
                    <a:lstStyle/>
                    <a:p>
                      <a:pPr>
                        <a:spcBef>
                          <a:spcPts val="300"/>
                        </a:spcBef>
                        <a:spcAft>
                          <a:spcPts val="300"/>
                        </a:spcAft>
                      </a:pPr>
                      <a:endParaRPr lang="de-DE" sz="1800" dirty="0">
                        <a:effectLst/>
                        <a:latin typeface="+mn-lt"/>
                        <a:ea typeface="Times New Roman"/>
                        <a:cs typeface="Times New Roman"/>
                      </a:endParaRPr>
                    </a:p>
                  </a:txBody>
                  <a:tcPr marL="68580" marR="68580" marT="0" marB="0"/>
                </a:tc>
              </a:tr>
              <a:tr h="430804">
                <a:tc>
                  <a:txBody>
                    <a:bodyPr/>
                    <a:lstStyle/>
                    <a:p>
                      <a:pPr>
                        <a:spcBef>
                          <a:spcPts val="300"/>
                        </a:spcBef>
                        <a:spcAft>
                          <a:spcPts val="300"/>
                        </a:spcAft>
                      </a:pPr>
                      <a:r>
                        <a:rPr lang="de-DE" sz="1800" b="1" dirty="0" smtClean="0">
                          <a:effectLst/>
                          <a:latin typeface="+mn-lt"/>
                          <a:ea typeface="Times New Roman"/>
                          <a:cs typeface="Times New Roman"/>
                        </a:rPr>
                        <a:t>Sprachencode</a:t>
                      </a:r>
                      <a:endParaRPr lang="de-DE" sz="1800" dirty="0">
                        <a:effectLst/>
                        <a:latin typeface="+mn-lt"/>
                        <a:ea typeface="Times New Roman"/>
                        <a:cs typeface="Times New Roman"/>
                      </a:endParaRPr>
                    </a:p>
                  </a:txBody>
                  <a:tcPr marL="68580" marR="68580" marT="0" marB="0"/>
                </a:tc>
                <a:tc>
                  <a:txBody>
                    <a:bodyPr/>
                    <a:lstStyle/>
                    <a:p>
                      <a:pPr>
                        <a:spcBef>
                          <a:spcPts val="300"/>
                        </a:spcBef>
                        <a:spcAft>
                          <a:spcPts val="300"/>
                        </a:spcAft>
                      </a:pPr>
                      <a:r>
                        <a:rPr lang="de-DE" sz="1800" dirty="0">
                          <a:effectLst/>
                          <a:latin typeface="+mn-lt"/>
                          <a:ea typeface="Times New Roman"/>
                          <a:cs typeface="Times New Roman"/>
                        </a:rPr>
                        <a:t>037b</a:t>
                      </a:r>
                    </a:p>
                  </a:txBody>
                  <a:tcPr marL="68580" marR="68580" marT="0" marB="0"/>
                </a:tc>
                <a:tc>
                  <a:txBody>
                    <a:bodyPr/>
                    <a:lstStyle/>
                    <a:p>
                      <a:pPr>
                        <a:spcBef>
                          <a:spcPts val="300"/>
                        </a:spcBef>
                        <a:spcAft>
                          <a:spcPts val="300"/>
                        </a:spcAft>
                      </a:pPr>
                      <a:endParaRPr lang="de-DE" sz="1800" dirty="0">
                        <a:effectLst/>
                        <a:latin typeface="+mn-lt"/>
                        <a:ea typeface="Times New Roman"/>
                        <a:cs typeface="Times New Roman"/>
                      </a:endParaRPr>
                    </a:p>
                  </a:txBody>
                  <a:tcPr marL="68580" marR="68580" marT="0" marB="0"/>
                </a:tc>
              </a:tr>
              <a:tr h="430804">
                <a:tc>
                  <a:txBody>
                    <a:bodyPr/>
                    <a:lstStyle/>
                    <a:p>
                      <a:pPr>
                        <a:spcBef>
                          <a:spcPts val="300"/>
                        </a:spcBef>
                        <a:spcAft>
                          <a:spcPts val="300"/>
                        </a:spcAft>
                      </a:pPr>
                      <a:r>
                        <a:rPr lang="de-DE" sz="1800" b="1" dirty="0" smtClean="0">
                          <a:effectLst/>
                          <a:latin typeface="+mn-lt"/>
                          <a:ea typeface="Times New Roman"/>
                          <a:cs typeface="Times New Roman"/>
                        </a:rPr>
                        <a:t>Codes</a:t>
                      </a:r>
                      <a:r>
                        <a:rPr lang="de-DE" sz="1800" b="1" baseline="0" dirty="0" smtClean="0">
                          <a:effectLst/>
                          <a:latin typeface="+mn-lt"/>
                          <a:ea typeface="Times New Roman"/>
                          <a:cs typeface="Times New Roman"/>
                        </a:rPr>
                        <a:t> </a:t>
                      </a:r>
                      <a:r>
                        <a:rPr lang="de-DE" sz="1800" b="1" baseline="0" dirty="0" err="1" smtClean="0">
                          <a:effectLst/>
                          <a:latin typeface="+mn-lt"/>
                          <a:ea typeface="Times New Roman"/>
                          <a:cs typeface="Times New Roman"/>
                        </a:rPr>
                        <a:t>Monogr.R</a:t>
                      </a:r>
                      <a:r>
                        <a:rPr lang="de-DE" sz="1800" b="1" baseline="0" dirty="0" smtClean="0">
                          <a:effectLst/>
                          <a:latin typeface="+mn-lt"/>
                          <a:ea typeface="Times New Roman"/>
                          <a:cs typeface="Times New Roman"/>
                        </a:rPr>
                        <a:t>.</a:t>
                      </a:r>
                      <a:endParaRPr lang="de-DE" sz="1800" dirty="0">
                        <a:effectLst/>
                        <a:latin typeface="+mn-lt"/>
                        <a:ea typeface="Times New Roman"/>
                        <a:cs typeface="Times New Roman"/>
                      </a:endParaRPr>
                    </a:p>
                  </a:txBody>
                  <a:tcPr marL="68580" marR="68580" marT="0" marB="0"/>
                </a:tc>
                <a:tc>
                  <a:txBody>
                    <a:bodyPr/>
                    <a:lstStyle/>
                    <a:p>
                      <a:pPr>
                        <a:spcBef>
                          <a:spcPts val="300"/>
                        </a:spcBef>
                        <a:spcAft>
                          <a:spcPts val="300"/>
                        </a:spcAft>
                      </a:pPr>
                      <a:r>
                        <a:rPr lang="de-DE" sz="1800" dirty="0">
                          <a:effectLst/>
                          <a:latin typeface="+mn-lt"/>
                          <a:ea typeface="Times New Roman"/>
                          <a:cs typeface="Times New Roman"/>
                        </a:rPr>
                        <a:t>051</a:t>
                      </a:r>
                    </a:p>
                  </a:txBody>
                  <a:tcPr marL="68580" marR="68580" marT="0" marB="0"/>
                </a:tc>
                <a:tc>
                  <a:txBody>
                    <a:bodyPr/>
                    <a:lstStyle/>
                    <a:p>
                      <a:pPr>
                        <a:spcBef>
                          <a:spcPts val="300"/>
                        </a:spcBef>
                        <a:spcAft>
                          <a:spcPts val="300"/>
                        </a:spcAft>
                      </a:pPr>
                      <a:endParaRPr lang="de-DE" sz="1800" dirty="0">
                        <a:effectLst/>
                        <a:latin typeface="+mn-lt"/>
                        <a:ea typeface="Times New Roman"/>
                        <a:cs typeface="Times New Roman"/>
                      </a:endParaRPr>
                    </a:p>
                  </a:txBody>
                  <a:tcPr marL="68580" marR="68580" marT="0" marB="0"/>
                </a:tc>
              </a:tr>
              <a:tr h="430804">
                <a:tc>
                  <a:txBody>
                    <a:bodyPr/>
                    <a:lstStyle/>
                    <a:p>
                      <a:pPr>
                        <a:spcBef>
                          <a:spcPts val="300"/>
                        </a:spcBef>
                        <a:spcAft>
                          <a:spcPts val="300"/>
                        </a:spcAft>
                      </a:pPr>
                      <a:r>
                        <a:rPr lang="de-DE" sz="1800" b="1" dirty="0">
                          <a:effectLst/>
                          <a:latin typeface="+mn-lt"/>
                          <a:ea typeface="Times New Roman"/>
                          <a:cs typeface="Times New Roman"/>
                        </a:rPr>
                        <a:t>Inhaltstyp </a:t>
                      </a:r>
                      <a:endParaRPr lang="de-DE" sz="1800" dirty="0">
                        <a:effectLst/>
                        <a:latin typeface="+mn-lt"/>
                        <a:ea typeface="Times New Roman"/>
                        <a:cs typeface="Times New Roman"/>
                      </a:endParaRPr>
                    </a:p>
                  </a:txBody>
                  <a:tcPr marL="68580" marR="68580" marT="0" marB="0"/>
                </a:tc>
                <a:tc>
                  <a:txBody>
                    <a:bodyPr/>
                    <a:lstStyle/>
                    <a:p>
                      <a:pPr>
                        <a:spcBef>
                          <a:spcPts val="300"/>
                        </a:spcBef>
                        <a:spcAft>
                          <a:spcPts val="300"/>
                        </a:spcAft>
                      </a:pPr>
                      <a:r>
                        <a:rPr lang="de-DE" sz="1800" dirty="0">
                          <a:effectLst/>
                          <a:latin typeface="+mn-lt"/>
                          <a:ea typeface="Times New Roman"/>
                          <a:cs typeface="Times New Roman"/>
                        </a:rPr>
                        <a:t>060</a:t>
                      </a:r>
                    </a:p>
                  </a:txBody>
                  <a:tcPr marL="68580" marR="68580" marT="0" marB="0"/>
                </a:tc>
                <a:tc>
                  <a:txBody>
                    <a:bodyPr/>
                    <a:lstStyle/>
                    <a:p>
                      <a:pPr>
                        <a:spcBef>
                          <a:spcPts val="300"/>
                        </a:spcBef>
                        <a:spcAft>
                          <a:spcPts val="300"/>
                        </a:spcAft>
                      </a:pPr>
                      <a:endParaRPr lang="de-DE" sz="1800" dirty="0">
                        <a:solidFill>
                          <a:schemeClr val="tx1"/>
                        </a:solidFill>
                        <a:effectLst/>
                        <a:latin typeface="+mn-lt"/>
                        <a:ea typeface="Times New Roman"/>
                        <a:cs typeface="Times New Roman"/>
                      </a:endParaRPr>
                    </a:p>
                  </a:txBody>
                  <a:tcPr marL="68580" marR="68580" marT="0" marB="0"/>
                </a:tc>
              </a:tr>
              <a:tr h="430804">
                <a:tc>
                  <a:txBody>
                    <a:bodyPr/>
                    <a:lstStyle/>
                    <a:p>
                      <a:pPr>
                        <a:spcBef>
                          <a:spcPts val="300"/>
                        </a:spcBef>
                        <a:spcAft>
                          <a:spcPts val="300"/>
                        </a:spcAft>
                      </a:pPr>
                      <a:r>
                        <a:rPr lang="de-DE" sz="1800" b="1">
                          <a:effectLst/>
                          <a:latin typeface="+mn-lt"/>
                          <a:ea typeface="Times New Roman"/>
                          <a:cs typeface="Times New Roman"/>
                        </a:rPr>
                        <a:t>Medientyp </a:t>
                      </a:r>
                      <a:endParaRPr lang="de-DE" sz="1800">
                        <a:effectLst/>
                        <a:latin typeface="+mn-lt"/>
                        <a:ea typeface="Times New Roman"/>
                        <a:cs typeface="Times New Roman"/>
                      </a:endParaRPr>
                    </a:p>
                  </a:txBody>
                  <a:tcPr marL="68580" marR="68580" marT="0" marB="0"/>
                </a:tc>
                <a:tc>
                  <a:txBody>
                    <a:bodyPr/>
                    <a:lstStyle/>
                    <a:p>
                      <a:pPr>
                        <a:spcBef>
                          <a:spcPts val="300"/>
                        </a:spcBef>
                        <a:spcAft>
                          <a:spcPts val="300"/>
                        </a:spcAft>
                      </a:pPr>
                      <a:r>
                        <a:rPr lang="de-DE" sz="1800" dirty="0">
                          <a:effectLst/>
                          <a:latin typeface="+mn-lt"/>
                          <a:ea typeface="Times New Roman"/>
                          <a:cs typeface="Times New Roman"/>
                        </a:rPr>
                        <a:t>061</a:t>
                      </a:r>
                    </a:p>
                  </a:txBody>
                  <a:tcPr marL="68580" marR="68580" marT="0" marB="0"/>
                </a:tc>
                <a:tc>
                  <a:txBody>
                    <a:bodyPr/>
                    <a:lstStyle/>
                    <a:p>
                      <a:pPr>
                        <a:spcBef>
                          <a:spcPts val="300"/>
                        </a:spcBef>
                        <a:spcAft>
                          <a:spcPts val="300"/>
                        </a:spcAft>
                      </a:pPr>
                      <a:endParaRPr lang="de-DE" sz="1800" dirty="0">
                        <a:solidFill>
                          <a:schemeClr val="tx1"/>
                        </a:solidFill>
                        <a:effectLst/>
                        <a:latin typeface="+mn-lt"/>
                        <a:ea typeface="Times New Roman"/>
                        <a:cs typeface="Times New Roman"/>
                      </a:endParaRPr>
                    </a:p>
                  </a:txBody>
                  <a:tcPr marL="68580" marR="68580" marT="0" marB="0"/>
                </a:tc>
              </a:tr>
              <a:tr h="430804">
                <a:tc>
                  <a:txBody>
                    <a:bodyPr/>
                    <a:lstStyle/>
                    <a:p>
                      <a:pPr>
                        <a:spcBef>
                          <a:spcPts val="300"/>
                        </a:spcBef>
                        <a:spcAft>
                          <a:spcPts val="300"/>
                        </a:spcAft>
                      </a:pPr>
                      <a:r>
                        <a:rPr lang="de-DE" sz="1800" b="1">
                          <a:effectLst/>
                          <a:latin typeface="+mn-lt"/>
                          <a:ea typeface="Times New Roman"/>
                          <a:cs typeface="Times New Roman"/>
                        </a:rPr>
                        <a:t>Datenträgertyp </a:t>
                      </a:r>
                      <a:endParaRPr lang="de-DE" sz="1800">
                        <a:effectLst/>
                        <a:latin typeface="+mn-lt"/>
                        <a:ea typeface="Times New Roman"/>
                        <a:cs typeface="Times New Roman"/>
                      </a:endParaRPr>
                    </a:p>
                  </a:txBody>
                  <a:tcPr marL="68580" marR="68580" marT="0" marB="0"/>
                </a:tc>
                <a:tc>
                  <a:txBody>
                    <a:bodyPr/>
                    <a:lstStyle/>
                    <a:p>
                      <a:pPr>
                        <a:spcBef>
                          <a:spcPts val="300"/>
                        </a:spcBef>
                        <a:spcAft>
                          <a:spcPts val="300"/>
                        </a:spcAft>
                      </a:pPr>
                      <a:r>
                        <a:rPr lang="de-DE" sz="1800">
                          <a:effectLst/>
                          <a:latin typeface="+mn-lt"/>
                          <a:ea typeface="Times New Roman"/>
                          <a:cs typeface="Times New Roman"/>
                        </a:rPr>
                        <a:t>062</a:t>
                      </a:r>
                    </a:p>
                  </a:txBody>
                  <a:tcPr marL="68580" marR="68580" marT="0" marB="0"/>
                </a:tc>
                <a:tc>
                  <a:txBody>
                    <a:bodyPr/>
                    <a:lstStyle/>
                    <a:p>
                      <a:pPr>
                        <a:spcBef>
                          <a:spcPts val="300"/>
                        </a:spcBef>
                        <a:spcAft>
                          <a:spcPts val="300"/>
                        </a:spcAft>
                      </a:pPr>
                      <a:endParaRPr lang="de-DE" sz="1800" dirty="0">
                        <a:solidFill>
                          <a:schemeClr val="tx1"/>
                        </a:solidFill>
                        <a:effectLst/>
                        <a:latin typeface="+mn-lt"/>
                        <a:ea typeface="Times New Roman"/>
                        <a:cs typeface="Times New Roman"/>
                      </a:endParaRPr>
                    </a:p>
                  </a:txBody>
                  <a:tcPr marL="68580" marR="68580" marT="0" marB="0"/>
                </a:tc>
              </a:tr>
            </a:tbl>
          </a:graphicData>
        </a:graphic>
      </p:graphicFrame>
    </p:spTree>
    <p:extLst>
      <p:ext uri="{BB962C8B-B14F-4D97-AF65-F5344CB8AC3E}">
        <p14:creationId xmlns:p14="http://schemas.microsoft.com/office/powerpoint/2010/main" val="23010982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Lösung   Beethoven - Cherubini </a:t>
            </a:r>
            <a:endParaRPr lang="de-DE" dirty="0"/>
          </a:p>
        </p:txBody>
      </p:sp>
      <p:sp>
        <p:nvSpPr>
          <p:cNvPr id="3" name="Textplatzhalter 2"/>
          <p:cNvSpPr>
            <a:spLocks noGrp="1"/>
          </p:cNvSpPr>
          <p:nvPr>
            <p:ph type="body" sz="quarter" idx="13"/>
          </p:nvPr>
        </p:nvSpPr>
        <p:spPr>
          <a:xfrm>
            <a:off x="251520" y="1340768"/>
            <a:ext cx="8640960" cy="5040560"/>
          </a:xfrm>
        </p:spPr>
        <p:txBody>
          <a:bodyPr/>
          <a:lstStyle/>
          <a:p>
            <a:pPr marL="0" indent="0">
              <a:buNone/>
            </a:pPr>
            <a:endParaRPr lang="de-DE" dirty="0"/>
          </a:p>
        </p:txBody>
      </p:sp>
      <p:sp>
        <p:nvSpPr>
          <p:cNvPr id="4" name="Fußzeilenplatzhalter 3"/>
          <p:cNvSpPr>
            <a:spLocks noGrp="1"/>
          </p:cNvSpPr>
          <p:nvPr>
            <p:ph type="ftr" sz="quarter" idx="14"/>
          </p:nvPr>
        </p:nvSpPr>
        <p:spPr/>
        <p:txBody>
          <a:bodyPr/>
          <a:lstStyle/>
          <a:p>
            <a:endParaRPr lang="de-DE" dirty="0">
              <a:solidFill>
                <a:srgbClr val="4F81BD">
                  <a:lumMod val="75000"/>
                </a:srgbClr>
              </a:solidFill>
            </a:endParaRPr>
          </a:p>
        </p:txBody>
      </p:sp>
      <p:sp>
        <p:nvSpPr>
          <p:cNvPr id="5" name="Foliennummernplatzhalter 4"/>
          <p:cNvSpPr>
            <a:spLocks noGrp="1"/>
          </p:cNvSpPr>
          <p:nvPr>
            <p:ph type="sldNum" sz="quarter" idx="4"/>
          </p:nvPr>
        </p:nvSpPr>
        <p:spPr/>
        <p:txBody>
          <a:bodyPr/>
          <a:lstStyle/>
          <a:p>
            <a:fld id="{8A6690F1-7CA1-4166-A522-500460961984}" type="slidenum">
              <a:rPr lang="de-DE" smtClean="0">
                <a:solidFill>
                  <a:prstClr val="black">
                    <a:tint val="75000"/>
                  </a:prstClr>
                </a:solidFill>
              </a:rPr>
              <a:pPr/>
              <a:t>5</a:t>
            </a:fld>
            <a:endParaRPr lang="de-DE">
              <a:solidFill>
                <a:prstClr val="black">
                  <a:tint val="75000"/>
                </a:prstClr>
              </a:solidFill>
            </a:endParaRPr>
          </a:p>
        </p:txBody>
      </p:sp>
      <p:graphicFrame>
        <p:nvGraphicFramePr>
          <p:cNvPr id="6" name="Tabelle 5"/>
          <p:cNvGraphicFramePr>
            <a:graphicFrameLocks noGrp="1"/>
          </p:cNvGraphicFramePr>
          <p:nvPr>
            <p:extLst>
              <p:ext uri="{D42A27DB-BD31-4B8C-83A1-F6EECF244321}">
                <p14:modId xmlns:p14="http://schemas.microsoft.com/office/powerpoint/2010/main" val="1214981537"/>
              </p:ext>
            </p:extLst>
          </p:nvPr>
        </p:nvGraphicFramePr>
        <p:xfrm>
          <a:off x="251521" y="836706"/>
          <a:ext cx="8640961" cy="3015628"/>
        </p:xfrm>
        <a:graphic>
          <a:graphicData uri="http://schemas.openxmlformats.org/drawingml/2006/table">
            <a:tbl>
              <a:tblPr firstRow="1" bandRow="1">
                <a:tableStyleId>{5C22544A-7EE6-4342-B048-85BDC9FD1C3A}</a:tableStyleId>
              </a:tblPr>
              <a:tblGrid>
                <a:gridCol w="2376263"/>
                <a:gridCol w="1224137"/>
                <a:gridCol w="5040561"/>
              </a:tblGrid>
              <a:tr h="430804">
                <a:tc>
                  <a:txBody>
                    <a:bodyPr/>
                    <a:lstStyle/>
                    <a:p>
                      <a:r>
                        <a:rPr lang="de-DE" dirty="0" smtClean="0">
                          <a:latin typeface="+mn-lt"/>
                        </a:rPr>
                        <a:t>Feldbezeichnung</a:t>
                      </a:r>
                      <a:endParaRPr lang="de-DE" dirty="0">
                        <a:latin typeface="+mn-lt"/>
                      </a:endParaRPr>
                    </a:p>
                  </a:txBody>
                  <a:tcPr/>
                </a:tc>
                <a:tc>
                  <a:txBody>
                    <a:bodyPr/>
                    <a:lstStyle/>
                    <a:p>
                      <a:r>
                        <a:rPr lang="de-DE" dirty="0" err="1" smtClean="0">
                          <a:latin typeface="+mn-lt"/>
                        </a:rPr>
                        <a:t>Aleph</a:t>
                      </a:r>
                      <a:r>
                        <a:rPr lang="de-DE" dirty="0" smtClean="0">
                          <a:latin typeface="+mn-lt"/>
                        </a:rPr>
                        <a:t> (Nr.)</a:t>
                      </a:r>
                      <a:endParaRPr lang="de-DE" dirty="0">
                        <a:latin typeface="+mn-lt"/>
                      </a:endParaRPr>
                    </a:p>
                  </a:txBody>
                  <a:tcPr/>
                </a:tc>
                <a:tc>
                  <a:txBody>
                    <a:bodyPr/>
                    <a:lstStyle/>
                    <a:p>
                      <a:r>
                        <a:rPr lang="de-DE" dirty="0" smtClean="0">
                          <a:latin typeface="+mn-lt"/>
                        </a:rPr>
                        <a:t>Inhalt</a:t>
                      </a:r>
                      <a:endParaRPr lang="de-DE" dirty="0">
                        <a:latin typeface="+mn-lt"/>
                      </a:endParaRPr>
                    </a:p>
                  </a:txBody>
                  <a:tcPr/>
                </a:tc>
              </a:tr>
              <a:tr h="430804">
                <a:tc>
                  <a:txBody>
                    <a:bodyPr/>
                    <a:lstStyle/>
                    <a:p>
                      <a:pPr>
                        <a:spcBef>
                          <a:spcPts val="300"/>
                        </a:spcBef>
                        <a:spcAft>
                          <a:spcPts val="300"/>
                        </a:spcAft>
                      </a:pPr>
                      <a:r>
                        <a:rPr lang="de-DE" sz="1800" b="1" dirty="0" smtClean="0">
                          <a:effectLst/>
                          <a:latin typeface="+mn-lt"/>
                          <a:ea typeface="Times New Roman"/>
                          <a:cs typeface="Times New Roman"/>
                        </a:rPr>
                        <a:t>Sprachencode</a:t>
                      </a:r>
                      <a:endParaRPr lang="de-DE" sz="1800" dirty="0">
                        <a:effectLst/>
                        <a:latin typeface="+mn-lt"/>
                        <a:ea typeface="Times New Roman"/>
                        <a:cs typeface="Times New Roman"/>
                      </a:endParaRPr>
                    </a:p>
                  </a:txBody>
                  <a:tcPr marL="68580" marR="68580" marT="0" marB="0"/>
                </a:tc>
                <a:tc>
                  <a:txBody>
                    <a:bodyPr/>
                    <a:lstStyle/>
                    <a:p>
                      <a:pPr>
                        <a:spcBef>
                          <a:spcPts val="300"/>
                        </a:spcBef>
                        <a:spcAft>
                          <a:spcPts val="300"/>
                        </a:spcAft>
                      </a:pPr>
                      <a:r>
                        <a:rPr lang="de-DE" sz="1800">
                          <a:effectLst/>
                          <a:latin typeface="+mn-lt"/>
                          <a:ea typeface="Times New Roman"/>
                          <a:cs typeface="Times New Roman"/>
                        </a:rPr>
                        <a:t>037b</a:t>
                      </a:r>
                    </a:p>
                  </a:txBody>
                  <a:tcPr marL="68580" marR="68580" marT="0" marB="0"/>
                </a:tc>
                <a:tc>
                  <a:txBody>
                    <a:bodyPr/>
                    <a:lstStyle/>
                    <a:p>
                      <a:pPr>
                        <a:spcBef>
                          <a:spcPts val="300"/>
                        </a:spcBef>
                        <a:spcAft>
                          <a:spcPts val="300"/>
                        </a:spcAft>
                      </a:pPr>
                      <a:r>
                        <a:rPr lang="de-DE" sz="1800" dirty="0" smtClean="0">
                          <a:effectLst/>
                          <a:latin typeface="+mn-lt"/>
                          <a:ea typeface="Times New Roman"/>
                          <a:cs typeface="Times New Roman"/>
                        </a:rPr>
                        <a:t>$a </a:t>
                      </a:r>
                      <a:r>
                        <a:rPr lang="de-DE" sz="1800" dirty="0" err="1" smtClean="0">
                          <a:effectLst/>
                          <a:latin typeface="+mn-lt"/>
                          <a:ea typeface="Times New Roman"/>
                          <a:cs typeface="Times New Roman"/>
                        </a:rPr>
                        <a:t>ita</a:t>
                      </a:r>
                      <a:endParaRPr lang="de-DE" sz="1800" dirty="0">
                        <a:effectLst/>
                        <a:latin typeface="+mn-lt"/>
                        <a:ea typeface="Times New Roman"/>
                        <a:cs typeface="Times New Roman"/>
                      </a:endParaRPr>
                    </a:p>
                  </a:txBody>
                  <a:tcPr marL="68580" marR="68580" marT="0" marB="0"/>
                </a:tc>
              </a:tr>
              <a:tr h="430804">
                <a:tc>
                  <a:txBody>
                    <a:bodyPr/>
                    <a:lstStyle/>
                    <a:p>
                      <a:pPr>
                        <a:spcBef>
                          <a:spcPts val="300"/>
                        </a:spcBef>
                        <a:spcAft>
                          <a:spcPts val="300"/>
                        </a:spcAft>
                      </a:pPr>
                      <a:r>
                        <a:rPr lang="de-DE" sz="1800" b="1" dirty="0" smtClean="0">
                          <a:effectLst/>
                          <a:latin typeface="+mn-lt"/>
                          <a:ea typeface="Times New Roman"/>
                          <a:cs typeface="Times New Roman"/>
                        </a:rPr>
                        <a:t>Sprachencode</a:t>
                      </a:r>
                      <a:endParaRPr lang="de-DE" sz="1800" dirty="0">
                        <a:effectLst/>
                        <a:latin typeface="+mn-lt"/>
                        <a:ea typeface="Times New Roman"/>
                        <a:cs typeface="Times New Roman"/>
                      </a:endParaRPr>
                    </a:p>
                  </a:txBody>
                  <a:tcPr marL="68580" marR="68580" marT="0" marB="0"/>
                </a:tc>
                <a:tc>
                  <a:txBody>
                    <a:bodyPr/>
                    <a:lstStyle/>
                    <a:p>
                      <a:pPr>
                        <a:spcBef>
                          <a:spcPts val="300"/>
                        </a:spcBef>
                        <a:spcAft>
                          <a:spcPts val="300"/>
                        </a:spcAft>
                      </a:pPr>
                      <a:r>
                        <a:rPr lang="de-DE" sz="1800" dirty="0">
                          <a:effectLst/>
                          <a:latin typeface="+mn-lt"/>
                          <a:ea typeface="Times New Roman"/>
                          <a:cs typeface="Times New Roman"/>
                        </a:rPr>
                        <a:t>037b</a:t>
                      </a:r>
                    </a:p>
                  </a:txBody>
                  <a:tcPr marL="68580" marR="68580" marT="0" marB="0"/>
                </a:tc>
                <a:tc>
                  <a:txBody>
                    <a:bodyPr/>
                    <a:lstStyle/>
                    <a:p>
                      <a:pPr>
                        <a:spcBef>
                          <a:spcPts val="300"/>
                        </a:spcBef>
                        <a:spcAft>
                          <a:spcPts val="300"/>
                        </a:spcAft>
                      </a:pPr>
                      <a:r>
                        <a:rPr lang="de-DE" sz="1800" dirty="0" smtClean="0">
                          <a:effectLst/>
                          <a:latin typeface="+mn-lt"/>
                          <a:ea typeface="Times New Roman"/>
                          <a:cs typeface="Times New Roman"/>
                        </a:rPr>
                        <a:t>$a </a:t>
                      </a:r>
                      <a:r>
                        <a:rPr lang="de-DE" sz="1800" dirty="0" err="1" smtClean="0">
                          <a:effectLst/>
                          <a:latin typeface="+mn-lt"/>
                          <a:ea typeface="Times New Roman"/>
                          <a:cs typeface="Times New Roman"/>
                        </a:rPr>
                        <a:t>fre</a:t>
                      </a:r>
                      <a:endParaRPr lang="de-DE" sz="1800" dirty="0">
                        <a:effectLst/>
                        <a:latin typeface="+mn-lt"/>
                        <a:ea typeface="Times New Roman"/>
                        <a:cs typeface="Times New Roman"/>
                      </a:endParaRPr>
                    </a:p>
                  </a:txBody>
                  <a:tcPr marL="68580" marR="68580" marT="0" marB="0"/>
                </a:tc>
              </a:tr>
              <a:tr h="430804">
                <a:tc>
                  <a:txBody>
                    <a:bodyPr/>
                    <a:lstStyle/>
                    <a:p>
                      <a:pPr>
                        <a:spcBef>
                          <a:spcPts val="300"/>
                        </a:spcBef>
                        <a:spcAft>
                          <a:spcPts val="300"/>
                        </a:spcAft>
                      </a:pPr>
                      <a:r>
                        <a:rPr lang="de-DE" sz="1800" b="1" dirty="0" smtClean="0">
                          <a:effectLst/>
                          <a:latin typeface="+mn-lt"/>
                          <a:ea typeface="Times New Roman"/>
                          <a:cs typeface="Times New Roman"/>
                        </a:rPr>
                        <a:t>Codes</a:t>
                      </a:r>
                      <a:r>
                        <a:rPr lang="de-DE" sz="1800" b="1" baseline="0" dirty="0" smtClean="0">
                          <a:effectLst/>
                          <a:latin typeface="+mn-lt"/>
                          <a:ea typeface="Times New Roman"/>
                          <a:cs typeface="Times New Roman"/>
                        </a:rPr>
                        <a:t> </a:t>
                      </a:r>
                      <a:r>
                        <a:rPr lang="de-DE" sz="1800" b="1" baseline="0" dirty="0" err="1" smtClean="0">
                          <a:effectLst/>
                          <a:latin typeface="+mn-lt"/>
                          <a:ea typeface="Times New Roman"/>
                          <a:cs typeface="Times New Roman"/>
                        </a:rPr>
                        <a:t>Monogr.R</a:t>
                      </a:r>
                      <a:r>
                        <a:rPr lang="de-DE" sz="1800" b="1" baseline="0" dirty="0" smtClean="0">
                          <a:effectLst/>
                          <a:latin typeface="+mn-lt"/>
                          <a:ea typeface="Times New Roman"/>
                          <a:cs typeface="Times New Roman"/>
                        </a:rPr>
                        <a:t>.</a:t>
                      </a:r>
                      <a:endParaRPr lang="de-DE" sz="1800" dirty="0">
                        <a:effectLst/>
                        <a:latin typeface="+mn-lt"/>
                        <a:ea typeface="Times New Roman"/>
                        <a:cs typeface="Times New Roman"/>
                      </a:endParaRPr>
                    </a:p>
                  </a:txBody>
                  <a:tcPr marL="68580" marR="68580" marT="0" marB="0"/>
                </a:tc>
                <a:tc>
                  <a:txBody>
                    <a:bodyPr/>
                    <a:lstStyle/>
                    <a:p>
                      <a:pPr>
                        <a:spcBef>
                          <a:spcPts val="300"/>
                        </a:spcBef>
                        <a:spcAft>
                          <a:spcPts val="300"/>
                        </a:spcAft>
                      </a:pPr>
                      <a:r>
                        <a:rPr lang="de-DE" sz="1800" dirty="0">
                          <a:effectLst/>
                          <a:latin typeface="+mn-lt"/>
                          <a:ea typeface="Times New Roman"/>
                          <a:cs typeface="Times New Roman"/>
                        </a:rPr>
                        <a:t>051</a:t>
                      </a:r>
                    </a:p>
                  </a:txBody>
                  <a:tcPr marL="68580" marR="68580" marT="0" marB="0"/>
                </a:tc>
                <a:tc>
                  <a:txBody>
                    <a:bodyPr/>
                    <a:lstStyle/>
                    <a:p>
                      <a:pPr>
                        <a:spcBef>
                          <a:spcPts val="300"/>
                        </a:spcBef>
                        <a:spcAft>
                          <a:spcPts val="300"/>
                        </a:spcAft>
                      </a:pPr>
                      <a:r>
                        <a:rPr lang="de-DE" sz="1800" dirty="0" smtClean="0">
                          <a:effectLst/>
                          <a:latin typeface="+mn-lt"/>
                          <a:ea typeface="Times New Roman"/>
                          <a:cs typeface="Times New Roman"/>
                        </a:rPr>
                        <a:t>m (Einzelne Einheit)</a:t>
                      </a:r>
                      <a:endParaRPr lang="de-DE" sz="1800" dirty="0">
                        <a:effectLst/>
                        <a:latin typeface="+mn-lt"/>
                        <a:ea typeface="Times New Roman"/>
                        <a:cs typeface="Times New Roman"/>
                      </a:endParaRPr>
                    </a:p>
                  </a:txBody>
                  <a:tcPr marL="68580" marR="68580" marT="0" marB="0"/>
                </a:tc>
              </a:tr>
              <a:tr h="430804">
                <a:tc>
                  <a:txBody>
                    <a:bodyPr/>
                    <a:lstStyle/>
                    <a:p>
                      <a:pPr>
                        <a:spcBef>
                          <a:spcPts val="300"/>
                        </a:spcBef>
                        <a:spcAft>
                          <a:spcPts val="300"/>
                        </a:spcAft>
                      </a:pPr>
                      <a:r>
                        <a:rPr lang="de-DE" sz="1800" b="1" dirty="0">
                          <a:effectLst/>
                          <a:latin typeface="+mn-lt"/>
                          <a:ea typeface="Times New Roman"/>
                          <a:cs typeface="Times New Roman"/>
                        </a:rPr>
                        <a:t>Inhaltstyp </a:t>
                      </a:r>
                      <a:endParaRPr lang="de-DE" sz="1800" dirty="0">
                        <a:effectLst/>
                        <a:latin typeface="+mn-lt"/>
                        <a:ea typeface="Times New Roman"/>
                        <a:cs typeface="Times New Roman"/>
                      </a:endParaRPr>
                    </a:p>
                  </a:txBody>
                  <a:tcPr marL="68580" marR="68580" marT="0" marB="0"/>
                </a:tc>
                <a:tc>
                  <a:txBody>
                    <a:bodyPr/>
                    <a:lstStyle/>
                    <a:p>
                      <a:pPr>
                        <a:spcBef>
                          <a:spcPts val="300"/>
                        </a:spcBef>
                        <a:spcAft>
                          <a:spcPts val="300"/>
                        </a:spcAft>
                      </a:pPr>
                      <a:r>
                        <a:rPr lang="de-DE" sz="1800" dirty="0">
                          <a:effectLst/>
                          <a:latin typeface="+mn-lt"/>
                          <a:ea typeface="Times New Roman"/>
                          <a:cs typeface="Times New Roman"/>
                        </a:rPr>
                        <a:t>060</a:t>
                      </a:r>
                    </a:p>
                  </a:txBody>
                  <a:tcPr marL="68580" marR="68580" marT="0" marB="0"/>
                </a:tc>
                <a:tc>
                  <a:txBody>
                    <a:bodyPr/>
                    <a:lstStyle/>
                    <a:p>
                      <a:pPr>
                        <a:spcBef>
                          <a:spcPts val="300"/>
                        </a:spcBef>
                        <a:spcAft>
                          <a:spcPts val="300"/>
                        </a:spcAft>
                      </a:pPr>
                      <a:r>
                        <a:rPr lang="de-DE" sz="1800" dirty="0" err="1" smtClean="0">
                          <a:solidFill>
                            <a:schemeClr val="tx1"/>
                          </a:solidFill>
                          <a:effectLst/>
                          <a:latin typeface="+mn-lt"/>
                          <a:ea typeface="Times New Roman"/>
                          <a:cs typeface="Times New Roman"/>
                        </a:rPr>
                        <a:t>prm</a:t>
                      </a:r>
                      <a:r>
                        <a:rPr lang="de-DE" sz="1800" dirty="0" smtClean="0">
                          <a:solidFill>
                            <a:schemeClr val="tx1"/>
                          </a:solidFill>
                          <a:effectLst/>
                          <a:latin typeface="+mn-lt"/>
                          <a:ea typeface="Times New Roman"/>
                          <a:cs typeface="Times New Roman"/>
                        </a:rPr>
                        <a:t> (aufgeführte Musik)</a:t>
                      </a:r>
                      <a:endParaRPr lang="de-DE" sz="1800" dirty="0">
                        <a:solidFill>
                          <a:schemeClr val="tx1"/>
                        </a:solidFill>
                        <a:effectLst/>
                        <a:latin typeface="+mn-lt"/>
                        <a:ea typeface="Times New Roman"/>
                        <a:cs typeface="Times New Roman"/>
                      </a:endParaRPr>
                    </a:p>
                  </a:txBody>
                  <a:tcPr marL="68580" marR="68580" marT="0" marB="0"/>
                </a:tc>
              </a:tr>
              <a:tr h="430804">
                <a:tc>
                  <a:txBody>
                    <a:bodyPr/>
                    <a:lstStyle/>
                    <a:p>
                      <a:pPr>
                        <a:spcBef>
                          <a:spcPts val="300"/>
                        </a:spcBef>
                        <a:spcAft>
                          <a:spcPts val="300"/>
                        </a:spcAft>
                      </a:pPr>
                      <a:r>
                        <a:rPr lang="de-DE" sz="1800" b="1">
                          <a:effectLst/>
                          <a:latin typeface="+mn-lt"/>
                          <a:ea typeface="Times New Roman"/>
                          <a:cs typeface="Times New Roman"/>
                        </a:rPr>
                        <a:t>Medientyp </a:t>
                      </a:r>
                      <a:endParaRPr lang="de-DE" sz="1800">
                        <a:effectLst/>
                        <a:latin typeface="+mn-lt"/>
                        <a:ea typeface="Times New Roman"/>
                        <a:cs typeface="Times New Roman"/>
                      </a:endParaRPr>
                    </a:p>
                  </a:txBody>
                  <a:tcPr marL="68580" marR="68580" marT="0" marB="0"/>
                </a:tc>
                <a:tc>
                  <a:txBody>
                    <a:bodyPr/>
                    <a:lstStyle/>
                    <a:p>
                      <a:pPr>
                        <a:spcBef>
                          <a:spcPts val="300"/>
                        </a:spcBef>
                        <a:spcAft>
                          <a:spcPts val="300"/>
                        </a:spcAft>
                      </a:pPr>
                      <a:r>
                        <a:rPr lang="de-DE" sz="1800" dirty="0">
                          <a:effectLst/>
                          <a:latin typeface="+mn-lt"/>
                          <a:ea typeface="Times New Roman"/>
                          <a:cs typeface="Times New Roman"/>
                        </a:rPr>
                        <a:t>061</a:t>
                      </a:r>
                    </a:p>
                  </a:txBody>
                  <a:tcPr marL="68580" marR="68580" marT="0" marB="0"/>
                </a:tc>
                <a:tc>
                  <a:txBody>
                    <a:bodyPr/>
                    <a:lstStyle/>
                    <a:p>
                      <a:pPr>
                        <a:spcBef>
                          <a:spcPts val="300"/>
                        </a:spcBef>
                        <a:spcAft>
                          <a:spcPts val="300"/>
                        </a:spcAft>
                      </a:pPr>
                      <a:r>
                        <a:rPr lang="de-DE" sz="1800" dirty="0" smtClean="0">
                          <a:solidFill>
                            <a:schemeClr val="tx1"/>
                          </a:solidFill>
                          <a:effectLst/>
                          <a:latin typeface="+mn-lt"/>
                          <a:ea typeface="Times New Roman"/>
                          <a:cs typeface="Times New Roman"/>
                        </a:rPr>
                        <a:t>s (</a:t>
                      </a:r>
                      <a:r>
                        <a:rPr lang="de-DE" sz="1800" dirty="0" err="1" smtClean="0">
                          <a:solidFill>
                            <a:schemeClr val="tx1"/>
                          </a:solidFill>
                          <a:effectLst/>
                          <a:latin typeface="+mn-lt"/>
                          <a:ea typeface="Times New Roman"/>
                          <a:cs typeface="Times New Roman"/>
                        </a:rPr>
                        <a:t>audio</a:t>
                      </a:r>
                      <a:r>
                        <a:rPr lang="de-DE" sz="1800" dirty="0" smtClean="0">
                          <a:solidFill>
                            <a:schemeClr val="tx1"/>
                          </a:solidFill>
                          <a:effectLst/>
                          <a:latin typeface="+mn-lt"/>
                          <a:ea typeface="Times New Roman"/>
                          <a:cs typeface="Times New Roman"/>
                        </a:rPr>
                        <a:t>)</a:t>
                      </a:r>
                      <a:endParaRPr lang="de-DE" sz="1800" dirty="0">
                        <a:solidFill>
                          <a:schemeClr val="tx1"/>
                        </a:solidFill>
                        <a:effectLst/>
                        <a:latin typeface="+mn-lt"/>
                        <a:ea typeface="Times New Roman"/>
                        <a:cs typeface="Times New Roman"/>
                      </a:endParaRPr>
                    </a:p>
                  </a:txBody>
                  <a:tcPr marL="68580" marR="68580" marT="0" marB="0"/>
                </a:tc>
              </a:tr>
              <a:tr h="430804">
                <a:tc>
                  <a:txBody>
                    <a:bodyPr/>
                    <a:lstStyle/>
                    <a:p>
                      <a:pPr>
                        <a:spcBef>
                          <a:spcPts val="300"/>
                        </a:spcBef>
                        <a:spcAft>
                          <a:spcPts val="300"/>
                        </a:spcAft>
                      </a:pPr>
                      <a:r>
                        <a:rPr lang="de-DE" sz="1800" b="1">
                          <a:effectLst/>
                          <a:latin typeface="+mn-lt"/>
                          <a:ea typeface="Times New Roman"/>
                          <a:cs typeface="Times New Roman"/>
                        </a:rPr>
                        <a:t>Datenträgertyp </a:t>
                      </a:r>
                      <a:endParaRPr lang="de-DE" sz="1800">
                        <a:effectLst/>
                        <a:latin typeface="+mn-lt"/>
                        <a:ea typeface="Times New Roman"/>
                        <a:cs typeface="Times New Roman"/>
                      </a:endParaRPr>
                    </a:p>
                  </a:txBody>
                  <a:tcPr marL="68580" marR="68580" marT="0" marB="0"/>
                </a:tc>
                <a:tc>
                  <a:txBody>
                    <a:bodyPr/>
                    <a:lstStyle/>
                    <a:p>
                      <a:pPr>
                        <a:spcBef>
                          <a:spcPts val="300"/>
                        </a:spcBef>
                        <a:spcAft>
                          <a:spcPts val="300"/>
                        </a:spcAft>
                      </a:pPr>
                      <a:r>
                        <a:rPr lang="de-DE" sz="1800">
                          <a:effectLst/>
                          <a:latin typeface="+mn-lt"/>
                          <a:ea typeface="Times New Roman"/>
                          <a:cs typeface="Times New Roman"/>
                        </a:rPr>
                        <a:t>062</a:t>
                      </a:r>
                    </a:p>
                  </a:txBody>
                  <a:tcPr marL="68580" marR="68580" marT="0" marB="0"/>
                </a:tc>
                <a:tc>
                  <a:txBody>
                    <a:bodyPr/>
                    <a:lstStyle/>
                    <a:p>
                      <a:pPr>
                        <a:spcBef>
                          <a:spcPts val="300"/>
                        </a:spcBef>
                        <a:spcAft>
                          <a:spcPts val="300"/>
                        </a:spcAft>
                      </a:pPr>
                      <a:r>
                        <a:rPr lang="de-DE" sz="1800" dirty="0" err="1" smtClean="0">
                          <a:solidFill>
                            <a:schemeClr val="tx1"/>
                          </a:solidFill>
                          <a:effectLst/>
                          <a:latin typeface="+mn-lt"/>
                          <a:ea typeface="Times New Roman"/>
                          <a:cs typeface="Times New Roman"/>
                        </a:rPr>
                        <a:t>sd</a:t>
                      </a:r>
                      <a:r>
                        <a:rPr lang="de-DE" sz="1800" dirty="0" smtClean="0">
                          <a:solidFill>
                            <a:schemeClr val="tx1"/>
                          </a:solidFill>
                          <a:effectLst/>
                          <a:latin typeface="+mn-lt"/>
                          <a:ea typeface="Times New Roman"/>
                          <a:cs typeface="Times New Roman"/>
                        </a:rPr>
                        <a:t> (Audiodisk)</a:t>
                      </a:r>
                      <a:endParaRPr lang="de-DE" sz="1800" dirty="0">
                        <a:solidFill>
                          <a:schemeClr val="tx1"/>
                        </a:solidFill>
                        <a:effectLst/>
                        <a:latin typeface="+mn-lt"/>
                        <a:ea typeface="Times New Roman"/>
                        <a:cs typeface="Times New Roman"/>
                      </a:endParaRPr>
                    </a:p>
                  </a:txBody>
                  <a:tcPr marL="68580" marR="68580" marT="0" marB="0"/>
                </a:tc>
              </a:tr>
            </a:tbl>
          </a:graphicData>
        </a:graphic>
      </p:graphicFrame>
    </p:spTree>
    <p:extLst>
      <p:ext uri="{BB962C8B-B14F-4D97-AF65-F5344CB8AC3E}">
        <p14:creationId xmlns:p14="http://schemas.microsoft.com/office/powerpoint/2010/main" val="337852698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Lösung   Trio D 929 </a:t>
            </a:r>
            <a:endParaRPr lang="de-DE" dirty="0"/>
          </a:p>
        </p:txBody>
      </p:sp>
      <p:sp>
        <p:nvSpPr>
          <p:cNvPr id="3" name="Textplatzhalter 2"/>
          <p:cNvSpPr>
            <a:spLocks noGrp="1"/>
          </p:cNvSpPr>
          <p:nvPr>
            <p:ph type="body" sz="quarter" idx="13"/>
          </p:nvPr>
        </p:nvSpPr>
        <p:spPr>
          <a:xfrm>
            <a:off x="251520" y="1340768"/>
            <a:ext cx="8640960" cy="5040560"/>
          </a:xfrm>
        </p:spPr>
        <p:txBody>
          <a:bodyPr/>
          <a:lstStyle/>
          <a:p>
            <a:pPr marL="0" indent="0">
              <a:buNone/>
            </a:pPr>
            <a:endParaRPr lang="de-DE" dirty="0"/>
          </a:p>
        </p:txBody>
      </p:sp>
      <p:sp>
        <p:nvSpPr>
          <p:cNvPr id="4" name="Fußzeilenplatzhalter 3"/>
          <p:cNvSpPr>
            <a:spLocks noGrp="1"/>
          </p:cNvSpPr>
          <p:nvPr>
            <p:ph type="ftr" sz="quarter" idx="14"/>
          </p:nvPr>
        </p:nvSpPr>
        <p:spPr/>
        <p:txBody>
          <a:bodyPr/>
          <a:lstStyle/>
          <a:p>
            <a:endParaRPr lang="de-DE" dirty="0">
              <a:solidFill>
                <a:srgbClr val="4F81BD">
                  <a:lumMod val="75000"/>
                </a:srgbClr>
              </a:solidFill>
            </a:endParaRPr>
          </a:p>
        </p:txBody>
      </p:sp>
      <p:sp>
        <p:nvSpPr>
          <p:cNvPr id="5" name="Foliennummernplatzhalter 4"/>
          <p:cNvSpPr>
            <a:spLocks noGrp="1"/>
          </p:cNvSpPr>
          <p:nvPr>
            <p:ph type="sldNum" sz="quarter" idx="4"/>
          </p:nvPr>
        </p:nvSpPr>
        <p:spPr/>
        <p:txBody>
          <a:bodyPr/>
          <a:lstStyle/>
          <a:p>
            <a:fld id="{8A6690F1-7CA1-4166-A522-500460961984}" type="slidenum">
              <a:rPr lang="de-DE" smtClean="0">
                <a:solidFill>
                  <a:prstClr val="black">
                    <a:tint val="75000"/>
                  </a:prstClr>
                </a:solidFill>
              </a:rPr>
              <a:pPr/>
              <a:t>6</a:t>
            </a:fld>
            <a:endParaRPr lang="de-DE">
              <a:solidFill>
                <a:prstClr val="black">
                  <a:tint val="75000"/>
                </a:prstClr>
              </a:solidFill>
            </a:endParaRPr>
          </a:p>
        </p:txBody>
      </p:sp>
      <p:graphicFrame>
        <p:nvGraphicFramePr>
          <p:cNvPr id="6" name="Tabelle 5"/>
          <p:cNvGraphicFramePr>
            <a:graphicFrameLocks noGrp="1"/>
          </p:cNvGraphicFramePr>
          <p:nvPr>
            <p:extLst>
              <p:ext uri="{D42A27DB-BD31-4B8C-83A1-F6EECF244321}">
                <p14:modId xmlns:p14="http://schemas.microsoft.com/office/powerpoint/2010/main" val="2058915804"/>
              </p:ext>
            </p:extLst>
          </p:nvPr>
        </p:nvGraphicFramePr>
        <p:xfrm>
          <a:off x="251520" y="188640"/>
          <a:ext cx="8640960" cy="3401184"/>
        </p:xfrm>
        <a:graphic>
          <a:graphicData uri="http://schemas.openxmlformats.org/drawingml/2006/table">
            <a:tbl>
              <a:tblPr firstRow="1" bandRow="1">
                <a:tableStyleId>{5C22544A-7EE6-4342-B048-85BDC9FD1C3A}</a:tableStyleId>
              </a:tblPr>
              <a:tblGrid>
                <a:gridCol w="2196854"/>
                <a:gridCol w="1318112"/>
                <a:gridCol w="5125994"/>
              </a:tblGrid>
              <a:tr h="581784">
                <a:tc>
                  <a:txBody>
                    <a:bodyPr/>
                    <a:lstStyle/>
                    <a:p>
                      <a:r>
                        <a:rPr lang="de-DE" dirty="0" smtClean="0">
                          <a:latin typeface="+mn-lt"/>
                        </a:rPr>
                        <a:t>Feldbezeichnung</a:t>
                      </a:r>
                      <a:endParaRPr lang="de-DE" dirty="0">
                        <a:latin typeface="+mn-lt"/>
                      </a:endParaRPr>
                    </a:p>
                  </a:txBody>
                  <a:tcPr/>
                </a:tc>
                <a:tc>
                  <a:txBody>
                    <a:bodyPr/>
                    <a:lstStyle/>
                    <a:p>
                      <a:r>
                        <a:rPr lang="de-DE" dirty="0" err="1" smtClean="0">
                          <a:latin typeface="+mn-lt"/>
                        </a:rPr>
                        <a:t>Aleph</a:t>
                      </a:r>
                      <a:r>
                        <a:rPr lang="de-DE" dirty="0" smtClean="0">
                          <a:latin typeface="+mn-lt"/>
                        </a:rPr>
                        <a:t> (Nr.)</a:t>
                      </a:r>
                      <a:endParaRPr lang="de-DE" dirty="0">
                        <a:latin typeface="+mn-lt"/>
                      </a:endParaRPr>
                    </a:p>
                  </a:txBody>
                  <a:tcPr/>
                </a:tc>
                <a:tc>
                  <a:txBody>
                    <a:bodyPr/>
                    <a:lstStyle/>
                    <a:p>
                      <a:r>
                        <a:rPr lang="de-DE" dirty="0" smtClean="0">
                          <a:latin typeface="+mn-lt"/>
                        </a:rPr>
                        <a:t>Inhalt</a:t>
                      </a:r>
                      <a:endParaRPr lang="de-DE" dirty="0">
                        <a:latin typeface="+mn-lt"/>
                      </a:endParaRPr>
                    </a:p>
                  </a:txBody>
                  <a:tcPr/>
                </a:tc>
              </a:tr>
              <a:tr h="620346">
                <a:tc>
                  <a:txBody>
                    <a:bodyPr/>
                    <a:lstStyle/>
                    <a:p>
                      <a:pPr>
                        <a:spcBef>
                          <a:spcPts val="300"/>
                        </a:spcBef>
                        <a:spcAft>
                          <a:spcPts val="300"/>
                        </a:spcAft>
                      </a:pPr>
                      <a:r>
                        <a:rPr lang="de-DE" sz="1800" b="1" dirty="0" smtClean="0">
                          <a:effectLst/>
                          <a:latin typeface="+mn-lt"/>
                          <a:ea typeface="Times New Roman"/>
                          <a:cs typeface="Times New Roman"/>
                        </a:rPr>
                        <a:t>1. Sonstige</a:t>
                      </a:r>
                      <a:r>
                        <a:rPr lang="de-DE" sz="1800" b="1" baseline="0" dirty="0" smtClean="0">
                          <a:effectLst/>
                          <a:latin typeface="+mn-lt"/>
                          <a:ea typeface="Times New Roman"/>
                          <a:cs typeface="Times New Roman"/>
                        </a:rPr>
                        <a:t> Person</a:t>
                      </a:r>
                      <a:endParaRPr lang="de-DE" sz="1800" dirty="0">
                        <a:effectLst/>
                        <a:latin typeface="+mn-lt"/>
                        <a:ea typeface="Times New Roman"/>
                        <a:cs typeface="Times New Roman"/>
                      </a:endParaRPr>
                    </a:p>
                  </a:txBody>
                  <a:tcPr marL="68580" marR="68580" marT="0" marB="0"/>
                </a:tc>
                <a:tc>
                  <a:txBody>
                    <a:bodyPr/>
                    <a:lstStyle/>
                    <a:p>
                      <a:pPr>
                        <a:spcBef>
                          <a:spcPts val="300"/>
                        </a:spcBef>
                        <a:spcAft>
                          <a:spcPts val="300"/>
                        </a:spcAft>
                      </a:pPr>
                      <a:r>
                        <a:rPr lang="de-DE" sz="1800" dirty="0" smtClean="0">
                          <a:effectLst/>
                          <a:latin typeface="+mn-lt"/>
                          <a:ea typeface="Times New Roman"/>
                          <a:cs typeface="Cambria Math"/>
                        </a:rPr>
                        <a:t>100b</a:t>
                      </a:r>
                      <a:endParaRPr lang="de-DE" sz="1800" dirty="0">
                        <a:effectLst/>
                        <a:latin typeface="+mn-lt"/>
                        <a:ea typeface="Times New Roman"/>
                        <a:cs typeface="Times New Roman"/>
                      </a:endParaRPr>
                    </a:p>
                  </a:txBody>
                  <a:tcPr marL="68580" marR="68580" marT="0" marB="0"/>
                </a:tc>
                <a:tc>
                  <a:txBody>
                    <a:bodyPr/>
                    <a:lstStyle/>
                    <a:p>
                      <a:pPr marL="0" marR="0" indent="0" algn="l" defTabSz="914400" rtl="0" eaLnBrk="1" fontAlgn="auto" latinLnBrk="0" hangingPunct="1">
                        <a:lnSpc>
                          <a:spcPct val="100000"/>
                        </a:lnSpc>
                        <a:spcBef>
                          <a:spcPts val="300"/>
                        </a:spcBef>
                        <a:spcAft>
                          <a:spcPts val="300"/>
                        </a:spcAft>
                        <a:buClrTx/>
                        <a:buSzTx/>
                        <a:buFontTx/>
                        <a:buNone/>
                        <a:tabLst/>
                        <a:defRPr/>
                      </a:pPr>
                      <a:r>
                        <a:rPr lang="de-DE" sz="1800" dirty="0" smtClean="0">
                          <a:effectLst/>
                          <a:latin typeface="+mn-lt"/>
                          <a:ea typeface="Times New Roman"/>
                          <a:cs typeface="Cambria Math"/>
                        </a:rPr>
                        <a:t>$p Billy</a:t>
                      </a:r>
                      <a:r>
                        <a:rPr lang="de-DE" sz="1800" dirty="0">
                          <a:effectLst/>
                          <a:latin typeface="+mn-lt"/>
                          <a:ea typeface="Times New Roman"/>
                          <a:cs typeface="Cambria Math"/>
                        </a:rPr>
                        <a:t>, Bertrand de, </a:t>
                      </a:r>
                      <a:r>
                        <a:rPr lang="de-DE" sz="1800" dirty="0" smtClean="0">
                          <a:effectLst/>
                          <a:latin typeface="+mn-lt"/>
                          <a:ea typeface="Times New Roman"/>
                          <a:cs typeface="Cambria Math"/>
                        </a:rPr>
                        <a:t/>
                      </a:r>
                      <a:br>
                        <a:rPr lang="de-DE" sz="1800" dirty="0" smtClean="0">
                          <a:effectLst/>
                          <a:latin typeface="+mn-lt"/>
                          <a:ea typeface="Times New Roman"/>
                          <a:cs typeface="Cambria Math"/>
                        </a:rPr>
                      </a:br>
                      <a:r>
                        <a:rPr lang="de-DE" sz="1800" dirty="0" smtClean="0">
                          <a:effectLst/>
                          <a:latin typeface="+mn-lt"/>
                          <a:ea typeface="Times New Roman"/>
                          <a:cs typeface="Cambria Math"/>
                        </a:rPr>
                        <a:t>$d 1965-</a:t>
                      </a:r>
                      <a:br>
                        <a:rPr lang="de-DE" sz="1800" dirty="0" smtClean="0">
                          <a:effectLst/>
                          <a:latin typeface="+mn-lt"/>
                          <a:ea typeface="Times New Roman"/>
                          <a:cs typeface="Cambria Math"/>
                        </a:rPr>
                      </a:br>
                      <a:r>
                        <a:rPr lang="de-DE" sz="1800" dirty="0" smtClean="0">
                          <a:effectLst/>
                          <a:latin typeface="+mn-lt"/>
                          <a:ea typeface="Times New Roman"/>
                          <a:cs typeface="Cambria Math"/>
                        </a:rPr>
                        <a:t>$9 GND-ID</a:t>
                      </a:r>
                      <a:br>
                        <a:rPr lang="de-DE" sz="1800" dirty="0" smtClean="0">
                          <a:effectLst/>
                          <a:latin typeface="+mn-lt"/>
                          <a:ea typeface="Times New Roman"/>
                          <a:cs typeface="Cambria Math"/>
                        </a:rPr>
                      </a:br>
                      <a:r>
                        <a:rPr lang="de-DE" sz="1800" dirty="0" smtClean="0">
                          <a:effectLst/>
                          <a:latin typeface="+mn-lt"/>
                          <a:ea typeface="Times New Roman"/>
                          <a:cs typeface="Cambria Math"/>
                        </a:rPr>
                        <a:t>$4</a:t>
                      </a:r>
                      <a:r>
                        <a:rPr lang="de-DE" sz="1800" baseline="0" dirty="0" smtClean="0">
                          <a:effectLst/>
                          <a:latin typeface="+mn-lt"/>
                          <a:ea typeface="Times New Roman"/>
                          <a:cs typeface="Cambria Math"/>
                        </a:rPr>
                        <a:t> </a:t>
                      </a:r>
                      <a:r>
                        <a:rPr lang="de-DE" sz="1800" dirty="0" smtClean="0">
                          <a:effectLst/>
                          <a:latin typeface="+mn-lt"/>
                          <a:ea typeface="Times New Roman"/>
                          <a:cs typeface="Cambria Math"/>
                        </a:rPr>
                        <a:t>Dirigent</a:t>
                      </a:r>
                      <a:endParaRPr lang="de-DE" sz="1800" dirty="0" smtClean="0">
                        <a:effectLst/>
                        <a:latin typeface="+mn-lt"/>
                        <a:ea typeface="Times New Roman"/>
                        <a:cs typeface="Times New Roman"/>
                      </a:endParaRPr>
                    </a:p>
                  </a:txBody>
                  <a:tcPr marL="68580" marR="68580" marT="0" marB="0"/>
                </a:tc>
              </a:tr>
              <a:tr h="620346">
                <a:tc>
                  <a:txBody>
                    <a:bodyPr/>
                    <a:lstStyle/>
                    <a:p>
                      <a:pPr>
                        <a:spcBef>
                          <a:spcPts val="300"/>
                        </a:spcBef>
                        <a:spcAft>
                          <a:spcPts val="300"/>
                        </a:spcAft>
                      </a:pPr>
                      <a:r>
                        <a:rPr lang="de-DE" sz="1800" dirty="0" smtClean="0">
                          <a:effectLst/>
                          <a:latin typeface="+mn-lt"/>
                          <a:ea typeface="Times New Roman"/>
                          <a:cs typeface="Times New Roman"/>
                        </a:rPr>
                        <a:t>2. Sonstige Person</a:t>
                      </a:r>
                      <a:endParaRPr lang="de-DE" sz="1800" dirty="0">
                        <a:effectLst/>
                        <a:latin typeface="+mn-lt"/>
                        <a:ea typeface="Times New Roman"/>
                        <a:cs typeface="Times New Roman"/>
                      </a:endParaRPr>
                    </a:p>
                    <a:p>
                      <a:pPr>
                        <a:spcBef>
                          <a:spcPts val="300"/>
                        </a:spcBef>
                        <a:spcAft>
                          <a:spcPts val="300"/>
                        </a:spcAft>
                      </a:pPr>
                      <a:r>
                        <a:rPr lang="de-DE" sz="1800" dirty="0">
                          <a:effectLst/>
                          <a:latin typeface="+mn-lt"/>
                          <a:ea typeface="Times New Roman"/>
                          <a:cs typeface="Times New Roman"/>
                        </a:rPr>
                        <a:t>Nicht-</a:t>
                      </a:r>
                      <a:r>
                        <a:rPr lang="de-DE" sz="1800" dirty="0" err="1">
                          <a:effectLst/>
                          <a:latin typeface="+mn-lt"/>
                          <a:ea typeface="Times New Roman"/>
                          <a:cs typeface="Times New Roman"/>
                        </a:rPr>
                        <a:t>rda</a:t>
                      </a:r>
                      <a:r>
                        <a:rPr lang="de-DE" sz="1800" dirty="0">
                          <a:effectLst/>
                          <a:latin typeface="+mn-lt"/>
                          <a:ea typeface="Times New Roman"/>
                          <a:cs typeface="Times New Roman"/>
                        </a:rPr>
                        <a:t>-gerechter Sucheinstieg</a:t>
                      </a:r>
                    </a:p>
                  </a:txBody>
                  <a:tcPr marL="68580" marR="68580" marT="0" marB="0"/>
                </a:tc>
                <a:tc>
                  <a:txBody>
                    <a:bodyPr/>
                    <a:lstStyle/>
                    <a:p>
                      <a:pPr>
                        <a:spcBef>
                          <a:spcPts val="300"/>
                        </a:spcBef>
                        <a:spcAft>
                          <a:spcPts val="300"/>
                        </a:spcAft>
                      </a:pPr>
                      <a:r>
                        <a:rPr lang="de-DE" sz="1800" dirty="0" smtClean="0">
                          <a:effectLst/>
                          <a:latin typeface="+mn-lt"/>
                          <a:ea typeface="Times New Roman"/>
                          <a:cs typeface="Cambria Math"/>
                        </a:rPr>
                        <a:t>104b</a:t>
                      </a:r>
                      <a:endParaRPr lang="de-DE" sz="1800" dirty="0">
                        <a:effectLst/>
                        <a:latin typeface="+mn-lt"/>
                        <a:ea typeface="Times New Roman"/>
                        <a:cs typeface="Times New Roman"/>
                      </a:endParaRPr>
                    </a:p>
                  </a:txBody>
                  <a:tcPr marL="68580" marR="68580" marT="0" marB="0"/>
                </a:tc>
                <a:tc>
                  <a:txBody>
                    <a:bodyPr/>
                    <a:lstStyle/>
                    <a:p>
                      <a:pPr>
                        <a:spcBef>
                          <a:spcPts val="300"/>
                        </a:spcBef>
                        <a:spcAft>
                          <a:spcPts val="300"/>
                        </a:spcAft>
                      </a:pPr>
                      <a:r>
                        <a:rPr lang="de-DE" sz="1800" dirty="0" smtClean="0">
                          <a:effectLst/>
                          <a:latin typeface="+mn-lt"/>
                          <a:ea typeface="Times New Roman"/>
                          <a:cs typeface="Cambria Math"/>
                        </a:rPr>
                        <a:t>$p </a:t>
                      </a:r>
                      <a:r>
                        <a:rPr lang="de-DE" sz="1800" dirty="0" err="1" smtClean="0">
                          <a:effectLst/>
                          <a:latin typeface="+mn-lt"/>
                          <a:ea typeface="Times New Roman"/>
                          <a:cs typeface="Cambria Math"/>
                        </a:rPr>
                        <a:t>Bengtsson</a:t>
                      </a:r>
                      <a:r>
                        <a:rPr lang="de-DE" sz="1800" dirty="0">
                          <a:effectLst/>
                          <a:latin typeface="+mn-lt"/>
                          <a:ea typeface="Times New Roman"/>
                          <a:cs typeface="Cambria Math"/>
                        </a:rPr>
                        <a:t>, Maria </a:t>
                      </a:r>
                      <a:r>
                        <a:rPr lang="de-DE" sz="1800" dirty="0" smtClean="0">
                          <a:effectLst/>
                          <a:latin typeface="+mn-lt"/>
                          <a:ea typeface="Times New Roman"/>
                          <a:cs typeface="Cambria Math"/>
                        </a:rPr>
                        <a:t/>
                      </a:r>
                      <a:br>
                        <a:rPr lang="de-DE" sz="1800" dirty="0" smtClean="0">
                          <a:effectLst/>
                          <a:latin typeface="+mn-lt"/>
                          <a:ea typeface="Times New Roman"/>
                          <a:cs typeface="Cambria Math"/>
                        </a:rPr>
                      </a:br>
                      <a:r>
                        <a:rPr lang="de-DE" sz="1800" dirty="0" smtClean="0">
                          <a:solidFill>
                            <a:schemeClr val="tx1"/>
                          </a:solidFill>
                          <a:effectLst/>
                          <a:latin typeface="+mn-lt"/>
                          <a:ea typeface="Times New Roman"/>
                          <a:cs typeface="Cambria Math"/>
                        </a:rPr>
                        <a:t>$9</a:t>
                      </a:r>
                      <a:r>
                        <a:rPr lang="de-DE" sz="1800" baseline="0" dirty="0" smtClean="0">
                          <a:solidFill>
                            <a:schemeClr val="tx1"/>
                          </a:solidFill>
                          <a:effectLst/>
                          <a:latin typeface="+mn-lt"/>
                          <a:ea typeface="Times New Roman"/>
                          <a:cs typeface="Cambria Math"/>
                        </a:rPr>
                        <a:t> GND-ID</a:t>
                      </a:r>
                      <a:br>
                        <a:rPr lang="de-DE" sz="1800" baseline="0" dirty="0" smtClean="0">
                          <a:solidFill>
                            <a:schemeClr val="tx1"/>
                          </a:solidFill>
                          <a:effectLst/>
                          <a:latin typeface="+mn-lt"/>
                          <a:ea typeface="Times New Roman"/>
                          <a:cs typeface="Cambria Math"/>
                        </a:rPr>
                      </a:br>
                      <a:r>
                        <a:rPr lang="de-DE" sz="1800" baseline="0" dirty="0" smtClean="0">
                          <a:solidFill>
                            <a:schemeClr val="tx1"/>
                          </a:solidFill>
                          <a:effectLst/>
                          <a:latin typeface="+mn-lt"/>
                          <a:ea typeface="Times New Roman"/>
                          <a:cs typeface="Cambria Math"/>
                        </a:rPr>
                        <a:t>$4 Sänger</a:t>
                      </a:r>
                      <a:endParaRPr lang="de-DE" sz="1800" dirty="0">
                        <a:solidFill>
                          <a:srgbClr val="FF0000"/>
                        </a:solidFill>
                        <a:effectLst/>
                        <a:latin typeface="+mn-lt"/>
                        <a:ea typeface="Times New Roman"/>
                        <a:cs typeface="Times New Roman"/>
                      </a:endParaRPr>
                    </a:p>
                  </a:txBody>
                  <a:tcPr marL="68580" marR="68580" marT="0" marB="0"/>
                </a:tc>
              </a:tr>
              <a:tr h="620346">
                <a:tc>
                  <a:txBody>
                    <a:bodyPr/>
                    <a:lstStyle/>
                    <a:p>
                      <a:pPr>
                        <a:spcBef>
                          <a:spcPts val="300"/>
                        </a:spcBef>
                        <a:spcAft>
                          <a:spcPts val="300"/>
                        </a:spcAft>
                      </a:pPr>
                      <a:r>
                        <a:rPr lang="de-DE" sz="1800" b="1" dirty="0" smtClean="0">
                          <a:effectLst/>
                          <a:latin typeface="+mn-lt"/>
                          <a:ea typeface="Times New Roman"/>
                          <a:cs typeface="Times New Roman"/>
                        </a:rPr>
                        <a:t>1.</a:t>
                      </a:r>
                      <a:r>
                        <a:rPr lang="de-DE" sz="1800" b="1" baseline="0" dirty="0" smtClean="0">
                          <a:effectLst/>
                          <a:latin typeface="+mn-lt"/>
                          <a:ea typeface="Times New Roman"/>
                          <a:cs typeface="Times New Roman"/>
                        </a:rPr>
                        <a:t> Körperschaft</a:t>
                      </a:r>
                      <a:endParaRPr lang="de-DE" sz="1800" dirty="0">
                        <a:effectLst/>
                        <a:latin typeface="+mn-lt"/>
                        <a:ea typeface="Times New Roman"/>
                        <a:cs typeface="Times New Roman"/>
                      </a:endParaRPr>
                    </a:p>
                  </a:txBody>
                  <a:tcPr marL="68580" marR="68580" marT="0" marB="0"/>
                </a:tc>
                <a:tc>
                  <a:txBody>
                    <a:bodyPr/>
                    <a:lstStyle/>
                    <a:p>
                      <a:pPr>
                        <a:spcBef>
                          <a:spcPts val="300"/>
                        </a:spcBef>
                        <a:spcAft>
                          <a:spcPts val="300"/>
                        </a:spcAft>
                      </a:pPr>
                      <a:r>
                        <a:rPr lang="fr-FR" sz="1800" dirty="0" smtClean="0">
                          <a:effectLst/>
                          <a:latin typeface="+mn-lt"/>
                          <a:ea typeface="Times New Roman"/>
                          <a:cs typeface="Cambria Math"/>
                        </a:rPr>
                        <a:t>200b</a:t>
                      </a:r>
                      <a:endParaRPr lang="de-DE" sz="1800" dirty="0">
                        <a:effectLst/>
                        <a:latin typeface="+mn-lt"/>
                        <a:ea typeface="Times New Roman"/>
                        <a:cs typeface="Times New Roman"/>
                      </a:endParaRPr>
                    </a:p>
                  </a:txBody>
                  <a:tcPr marL="68580" marR="68580" marT="0" marB="0"/>
                </a:tc>
                <a:tc>
                  <a:txBody>
                    <a:bodyPr/>
                    <a:lstStyle/>
                    <a:p>
                      <a:pPr marL="0" marR="0" indent="0" algn="l" defTabSz="914400" rtl="0" eaLnBrk="1" fontAlgn="auto" latinLnBrk="0" hangingPunct="1">
                        <a:lnSpc>
                          <a:spcPct val="100000"/>
                        </a:lnSpc>
                        <a:spcBef>
                          <a:spcPts val="300"/>
                        </a:spcBef>
                        <a:spcAft>
                          <a:spcPts val="300"/>
                        </a:spcAft>
                        <a:buClrTx/>
                        <a:buSzTx/>
                        <a:buFontTx/>
                        <a:buNone/>
                        <a:tabLst/>
                        <a:defRPr/>
                      </a:pPr>
                      <a:r>
                        <a:rPr lang="fr-FR" sz="1800" dirty="0" smtClean="0">
                          <a:solidFill>
                            <a:schemeClr val="tx1"/>
                          </a:solidFill>
                          <a:effectLst/>
                          <a:latin typeface="+mn-lt"/>
                          <a:ea typeface="Times New Roman"/>
                          <a:cs typeface="Cambria Math"/>
                        </a:rPr>
                        <a:t>$k </a:t>
                      </a:r>
                      <a:r>
                        <a:rPr lang="fr-FR" sz="1800" dirty="0" smtClean="0">
                          <a:effectLst/>
                          <a:latin typeface="+mn-lt"/>
                          <a:ea typeface="Times New Roman"/>
                          <a:cs typeface="Cambria Math"/>
                        </a:rPr>
                        <a:t>Orchestre </a:t>
                      </a:r>
                      <a:r>
                        <a:rPr lang="fr-FR" sz="1800" dirty="0">
                          <a:effectLst/>
                          <a:latin typeface="+mn-lt"/>
                          <a:ea typeface="Times New Roman"/>
                          <a:cs typeface="Cambria Math"/>
                        </a:rPr>
                        <a:t>de Chambre de </a:t>
                      </a:r>
                      <a:r>
                        <a:rPr lang="fr-FR" sz="1800" dirty="0" smtClean="0">
                          <a:effectLst/>
                          <a:latin typeface="+mn-lt"/>
                          <a:ea typeface="Times New Roman"/>
                          <a:cs typeface="Cambria Math"/>
                        </a:rPr>
                        <a:t>Lausanne</a:t>
                      </a:r>
                      <a:br>
                        <a:rPr lang="fr-FR" sz="1800" dirty="0" smtClean="0">
                          <a:effectLst/>
                          <a:latin typeface="+mn-lt"/>
                          <a:ea typeface="Times New Roman"/>
                          <a:cs typeface="Cambria Math"/>
                        </a:rPr>
                      </a:br>
                      <a:r>
                        <a:rPr lang="fr-FR" sz="1800" dirty="0" smtClean="0">
                          <a:effectLst/>
                          <a:latin typeface="+mn-lt"/>
                          <a:ea typeface="Times New Roman"/>
                          <a:cs typeface="Cambria Math"/>
                        </a:rPr>
                        <a:t>$9 GND-ID</a:t>
                      </a:r>
                      <a:br>
                        <a:rPr lang="fr-FR" sz="1800" dirty="0" smtClean="0">
                          <a:effectLst/>
                          <a:latin typeface="+mn-lt"/>
                          <a:ea typeface="Times New Roman"/>
                          <a:cs typeface="Cambria Math"/>
                        </a:rPr>
                      </a:br>
                      <a:r>
                        <a:rPr lang="fr-FR" sz="1800" dirty="0" smtClean="0">
                          <a:effectLst/>
                          <a:latin typeface="+mn-lt"/>
                          <a:ea typeface="Times New Roman"/>
                          <a:cs typeface="Cambria Math"/>
                        </a:rPr>
                        <a:t>$4 </a:t>
                      </a:r>
                      <a:r>
                        <a:rPr lang="de-DE" sz="1800" dirty="0" smtClean="0">
                          <a:effectLst/>
                          <a:latin typeface="+mn-lt"/>
                          <a:ea typeface="Times New Roman"/>
                          <a:cs typeface="Cambria Math"/>
                        </a:rPr>
                        <a:t>Instrumentalmusiker</a:t>
                      </a:r>
                      <a:endParaRPr lang="de-DE" sz="1800" dirty="0" smtClean="0">
                        <a:effectLst/>
                        <a:latin typeface="+mn-lt"/>
                        <a:ea typeface="Times New Roman"/>
                        <a:cs typeface="Times New Roman"/>
                      </a:endParaRPr>
                    </a:p>
                  </a:txBody>
                  <a:tcPr marL="68580" marR="68580" marT="0" marB="0"/>
                </a:tc>
              </a:tr>
            </a:tbl>
          </a:graphicData>
        </a:graphic>
      </p:graphicFrame>
    </p:spTree>
    <p:extLst>
      <p:ext uri="{BB962C8B-B14F-4D97-AF65-F5344CB8AC3E}">
        <p14:creationId xmlns:p14="http://schemas.microsoft.com/office/powerpoint/2010/main" val="287844264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Lösung   Trio D 929 </a:t>
            </a:r>
            <a:endParaRPr lang="de-DE" dirty="0"/>
          </a:p>
        </p:txBody>
      </p:sp>
      <p:sp>
        <p:nvSpPr>
          <p:cNvPr id="3" name="Textplatzhalter 2"/>
          <p:cNvSpPr>
            <a:spLocks noGrp="1"/>
          </p:cNvSpPr>
          <p:nvPr>
            <p:ph type="body" sz="quarter" idx="13"/>
          </p:nvPr>
        </p:nvSpPr>
        <p:spPr>
          <a:xfrm>
            <a:off x="251520" y="1340768"/>
            <a:ext cx="8640960" cy="5040560"/>
          </a:xfrm>
        </p:spPr>
        <p:txBody>
          <a:bodyPr/>
          <a:lstStyle/>
          <a:p>
            <a:pPr marL="0" indent="0">
              <a:buNone/>
            </a:pPr>
            <a:endParaRPr lang="de-DE" dirty="0"/>
          </a:p>
        </p:txBody>
      </p:sp>
      <p:sp>
        <p:nvSpPr>
          <p:cNvPr id="4" name="Fußzeilenplatzhalter 3"/>
          <p:cNvSpPr>
            <a:spLocks noGrp="1"/>
          </p:cNvSpPr>
          <p:nvPr>
            <p:ph type="ftr" sz="quarter" idx="14"/>
          </p:nvPr>
        </p:nvSpPr>
        <p:spPr/>
        <p:txBody>
          <a:bodyPr/>
          <a:lstStyle/>
          <a:p>
            <a:endParaRPr lang="de-DE" dirty="0">
              <a:solidFill>
                <a:srgbClr val="4F81BD">
                  <a:lumMod val="75000"/>
                </a:srgbClr>
              </a:solidFill>
            </a:endParaRPr>
          </a:p>
        </p:txBody>
      </p:sp>
      <p:sp>
        <p:nvSpPr>
          <p:cNvPr id="5" name="Foliennummernplatzhalter 4"/>
          <p:cNvSpPr>
            <a:spLocks noGrp="1"/>
          </p:cNvSpPr>
          <p:nvPr>
            <p:ph type="sldNum" sz="quarter" idx="4"/>
          </p:nvPr>
        </p:nvSpPr>
        <p:spPr/>
        <p:txBody>
          <a:bodyPr/>
          <a:lstStyle/>
          <a:p>
            <a:fld id="{8A6690F1-7CA1-4166-A522-500460961984}" type="slidenum">
              <a:rPr lang="de-DE" smtClean="0">
                <a:solidFill>
                  <a:prstClr val="black">
                    <a:tint val="75000"/>
                  </a:prstClr>
                </a:solidFill>
              </a:rPr>
              <a:pPr/>
              <a:t>7</a:t>
            </a:fld>
            <a:endParaRPr lang="de-DE">
              <a:solidFill>
                <a:prstClr val="black">
                  <a:tint val="75000"/>
                </a:prstClr>
              </a:solidFill>
            </a:endParaRPr>
          </a:p>
        </p:txBody>
      </p:sp>
      <p:graphicFrame>
        <p:nvGraphicFramePr>
          <p:cNvPr id="6" name="Tabelle 5"/>
          <p:cNvGraphicFramePr>
            <a:graphicFrameLocks noGrp="1"/>
          </p:cNvGraphicFramePr>
          <p:nvPr>
            <p:extLst>
              <p:ext uri="{D42A27DB-BD31-4B8C-83A1-F6EECF244321}">
                <p14:modId xmlns:p14="http://schemas.microsoft.com/office/powerpoint/2010/main" val="978886614"/>
              </p:ext>
            </p:extLst>
          </p:nvPr>
        </p:nvGraphicFramePr>
        <p:xfrm>
          <a:off x="251520" y="188640"/>
          <a:ext cx="8640960" cy="5245224"/>
        </p:xfrm>
        <a:graphic>
          <a:graphicData uri="http://schemas.openxmlformats.org/drawingml/2006/table">
            <a:tbl>
              <a:tblPr firstRow="1" bandRow="1">
                <a:tableStyleId>{5C22544A-7EE6-4342-B048-85BDC9FD1C3A}</a:tableStyleId>
              </a:tblPr>
              <a:tblGrid>
                <a:gridCol w="2196854"/>
                <a:gridCol w="1318112"/>
                <a:gridCol w="5125994"/>
              </a:tblGrid>
              <a:tr h="581784">
                <a:tc>
                  <a:txBody>
                    <a:bodyPr/>
                    <a:lstStyle/>
                    <a:p>
                      <a:r>
                        <a:rPr lang="de-DE" dirty="0" smtClean="0"/>
                        <a:t>Feldbezeichnung</a:t>
                      </a:r>
                      <a:endParaRPr lang="de-DE" dirty="0"/>
                    </a:p>
                  </a:txBody>
                  <a:tcPr/>
                </a:tc>
                <a:tc>
                  <a:txBody>
                    <a:bodyPr/>
                    <a:lstStyle/>
                    <a:p>
                      <a:r>
                        <a:rPr lang="de-DE" dirty="0" err="1" smtClean="0"/>
                        <a:t>Aleph</a:t>
                      </a:r>
                      <a:r>
                        <a:rPr lang="de-DE" dirty="0" smtClean="0"/>
                        <a:t> (Nr.)</a:t>
                      </a:r>
                      <a:endParaRPr lang="de-DE" dirty="0"/>
                    </a:p>
                  </a:txBody>
                  <a:tcPr/>
                </a:tc>
                <a:tc>
                  <a:txBody>
                    <a:bodyPr/>
                    <a:lstStyle/>
                    <a:p>
                      <a:r>
                        <a:rPr lang="de-DE" dirty="0" smtClean="0"/>
                        <a:t>Inhalt</a:t>
                      </a:r>
                      <a:endParaRPr lang="de-DE" dirty="0"/>
                    </a:p>
                  </a:txBody>
                  <a:tcPr/>
                </a:tc>
              </a:tr>
              <a:tr h="620346">
                <a:tc>
                  <a:txBody>
                    <a:bodyPr/>
                    <a:lstStyle/>
                    <a:p>
                      <a:pPr>
                        <a:spcBef>
                          <a:spcPts val="300"/>
                        </a:spcBef>
                        <a:spcAft>
                          <a:spcPts val="300"/>
                        </a:spcAft>
                      </a:pPr>
                      <a:r>
                        <a:rPr lang="de-DE" sz="1800" dirty="0" smtClean="0">
                          <a:effectLst/>
                          <a:latin typeface="+mn-lt"/>
                          <a:ea typeface="Times New Roman"/>
                          <a:cs typeface="Times New Roman"/>
                        </a:rPr>
                        <a:t>Weit. Werktitel</a:t>
                      </a:r>
                      <a:endParaRPr lang="de-DE" sz="1800" dirty="0">
                        <a:effectLst/>
                        <a:latin typeface="+mn-lt"/>
                        <a:ea typeface="Times New Roman"/>
                        <a:cs typeface="Times New Roman"/>
                      </a:endParaRPr>
                    </a:p>
                  </a:txBody>
                  <a:tcPr marL="68580" marR="68580" marT="0" marB="0"/>
                </a:tc>
                <a:tc>
                  <a:txBody>
                    <a:bodyPr/>
                    <a:lstStyle/>
                    <a:p>
                      <a:pPr>
                        <a:spcBef>
                          <a:spcPts val="300"/>
                        </a:spcBef>
                        <a:spcAft>
                          <a:spcPts val="300"/>
                        </a:spcAft>
                      </a:pPr>
                      <a:r>
                        <a:rPr lang="nl-NL" sz="1800">
                          <a:effectLst/>
                          <a:latin typeface="+mn-lt"/>
                          <a:ea typeface="Times New Roman"/>
                          <a:cs typeface="Times New Roman"/>
                        </a:rPr>
                        <a:t>303t</a:t>
                      </a:r>
                      <a:endParaRPr lang="de-DE" sz="1800">
                        <a:effectLst/>
                        <a:latin typeface="+mn-lt"/>
                        <a:ea typeface="Times New Roman"/>
                        <a:cs typeface="Times New Roman"/>
                      </a:endParaRPr>
                    </a:p>
                  </a:txBody>
                  <a:tcPr marL="68580" marR="68580" marT="0" marB="0"/>
                </a:tc>
                <a:tc>
                  <a:txBody>
                    <a:bodyPr/>
                    <a:lstStyle/>
                    <a:p>
                      <a:pPr>
                        <a:spcBef>
                          <a:spcPts val="300"/>
                        </a:spcBef>
                        <a:spcAft>
                          <a:spcPts val="300"/>
                        </a:spcAft>
                      </a:pPr>
                      <a:r>
                        <a:rPr lang="nl-NL" sz="1800" dirty="0" smtClean="0">
                          <a:effectLst/>
                          <a:latin typeface="+mn-lt"/>
                          <a:ea typeface="Times New Roman"/>
                          <a:cs typeface="Times New Roman"/>
                        </a:rPr>
                        <a:t>$p Beethoven</a:t>
                      </a:r>
                      <a:r>
                        <a:rPr lang="nl-NL" sz="1800" dirty="0">
                          <a:effectLst/>
                          <a:latin typeface="+mn-lt"/>
                          <a:ea typeface="Times New Roman"/>
                          <a:cs typeface="Times New Roman"/>
                        </a:rPr>
                        <a:t>, Ludwig </a:t>
                      </a:r>
                      <a:r>
                        <a:rPr lang="nl-NL" sz="1800" dirty="0" smtClean="0">
                          <a:effectLst/>
                          <a:latin typeface="+mn-lt"/>
                          <a:ea typeface="Times New Roman"/>
                          <a:cs typeface="Times New Roman"/>
                        </a:rPr>
                        <a:t>van</a:t>
                      </a:r>
                      <a:br>
                        <a:rPr lang="nl-NL" sz="1800" dirty="0" smtClean="0">
                          <a:effectLst/>
                          <a:latin typeface="+mn-lt"/>
                          <a:ea typeface="Times New Roman"/>
                          <a:cs typeface="Times New Roman"/>
                        </a:rPr>
                      </a:br>
                      <a:r>
                        <a:rPr lang="nl-NL" sz="1800" dirty="0" smtClean="0">
                          <a:effectLst/>
                          <a:latin typeface="+mn-lt"/>
                          <a:ea typeface="Times New Roman"/>
                          <a:cs typeface="Times New Roman"/>
                        </a:rPr>
                        <a:t>$d 1770-1827</a:t>
                      </a:r>
                      <a:r>
                        <a:rPr lang="nl-NL" sz="1800" dirty="0">
                          <a:effectLst/>
                          <a:latin typeface="+mn-lt"/>
                          <a:ea typeface="Times New Roman"/>
                          <a:cs typeface="Times New Roman"/>
                        </a:rPr>
                        <a:t>. </a:t>
                      </a:r>
                      <a:r>
                        <a:rPr lang="nl-NL" sz="1800" dirty="0" smtClean="0">
                          <a:effectLst/>
                          <a:latin typeface="+mn-lt"/>
                          <a:ea typeface="Times New Roman"/>
                          <a:cs typeface="Times New Roman"/>
                        </a:rPr>
                        <a:t/>
                      </a:r>
                      <a:br>
                        <a:rPr lang="nl-NL" sz="1800" dirty="0" smtClean="0">
                          <a:effectLst/>
                          <a:latin typeface="+mn-lt"/>
                          <a:ea typeface="Times New Roman"/>
                          <a:cs typeface="Times New Roman"/>
                        </a:rPr>
                      </a:br>
                      <a:r>
                        <a:rPr lang="nl-NL" sz="1800" dirty="0" smtClean="0">
                          <a:effectLst/>
                          <a:latin typeface="+mn-lt"/>
                          <a:ea typeface="Times New Roman"/>
                          <a:cs typeface="Times New Roman"/>
                        </a:rPr>
                        <a:t>$t Fidelio</a:t>
                      </a:r>
                      <a:r>
                        <a:rPr lang="nl-NL" sz="1800" dirty="0">
                          <a:effectLst/>
                          <a:latin typeface="+mn-lt"/>
                          <a:ea typeface="Times New Roman"/>
                          <a:cs typeface="Times New Roman"/>
                        </a:rPr>
                        <a:t>. </a:t>
                      </a:r>
                      <a:r>
                        <a:rPr lang="nl-NL" sz="1800" dirty="0" smtClean="0">
                          <a:effectLst/>
                          <a:latin typeface="+mn-lt"/>
                          <a:ea typeface="Times New Roman"/>
                          <a:cs typeface="Times New Roman"/>
                        </a:rPr>
                        <a:t/>
                      </a:r>
                      <a:br>
                        <a:rPr lang="nl-NL" sz="1800" dirty="0" smtClean="0">
                          <a:effectLst/>
                          <a:latin typeface="+mn-lt"/>
                          <a:ea typeface="Times New Roman"/>
                          <a:cs typeface="Times New Roman"/>
                        </a:rPr>
                      </a:br>
                      <a:r>
                        <a:rPr lang="nl-NL" sz="1800" dirty="0" smtClean="0">
                          <a:effectLst/>
                          <a:latin typeface="+mn-lt"/>
                          <a:ea typeface="Times New Roman"/>
                          <a:cs typeface="Times New Roman"/>
                        </a:rPr>
                        <a:t>$u </a:t>
                      </a:r>
                      <a:r>
                        <a:rPr lang="nl-NL" sz="1800" dirty="0" smtClean="0">
                          <a:solidFill>
                            <a:schemeClr val="tx1"/>
                          </a:solidFill>
                          <a:effectLst/>
                          <a:latin typeface="+mn-lt"/>
                          <a:ea typeface="Times New Roman"/>
                          <a:cs typeface="Times New Roman"/>
                        </a:rPr>
                        <a:t>Ouvertüre</a:t>
                      </a:r>
                      <a:r>
                        <a:rPr lang="nl-NL" sz="1800" dirty="0" smtClean="0">
                          <a:effectLst/>
                          <a:latin typeface="+mn-lt"/>
                          <a:ea typeface="Times New Roman"/>
                          <a:cs typeface="Times New Roman"/>
                        </a:rPr>
                        <a:t> </a:t>
                      </a:r>
                      <a:br>
                        <a:rPr lang="nl-NL" sz="1800" dirty="0" smtClean="0">
                          <a:effectLst/>
                          <a:latin typeface="+mn-lt"/>
                          <a:ea typeface="Times New Roman"/>
                          <a:cs typeface="Times New Roman"/>
                        </a:rPr>
                      </a:br>
                      <a:r>
                        <a:rPr lang="nl-NL" sz="1800" dirty="0" smtClean="0">
                          <a:effectLst/>
                          <a:latin typeface="+mn-lt"/>
                          <a:ea typeface="Times New Roman"/>
                          <a:cs typeface="Times New Roman"/>
                        </a:rPr>
                        <a:t>$9 GND-ID</a:t>
                      </a:r>
                      <a:endParaRPr lang="de-DE" sz="1800" dirty="0">
                        <a:effectLst/>
                        <a:latin typeface="+mn-lt"/>
                        <a:ea typeface="Times New Roman"/>
                        <a:cs typeface="Times New Roman"/>
                      </a:endParaRPr>
                    </a:p>
                  </a:txBody>
                  <a:tcPr marL="68580" marR="68580" marT="0" marB="0"/>
                </a:tc>
              </a:tr>
              <a:tr h="620346">
                <a:tc>
                  <a:txBody>
                    <a:bodyPr/>
                    <a:lstStyle/>
                    <a:p>
                      <a:pPr>
                        <a:spcBef>
                          <a:spcPts val="300"/>
                        </a:spcBef>
                        <a:spcAft>
                          <a:spcPts val="300"/>
                        </a:spcAft>
                      </a:pPr>
                      <a:r>
                        <a:rPr lang="de-DE" sz="1800" dirty="0" smtClean="0">
                          <a:effectLst/>
                          <a:latin typeface="+mn-lt"/>
                          <a:ea typeface="Times New Roman"/>
                          <a:cs typeface="Times New Roman"/>
                        </a:rPr>
                        <a:t>Weit. Werktitel</a:t>
                      </a:r>
                      <a:endParaRPr lang="de-DE" sz="1800" dirty="0">
                        <a:effectLst/>
                        <a:latin typeface="+mn-lt"/>
                        <a:ea typeface="Times New Roman"/>
                        <a:cs typeface="Times New Roman"/>
                      </a:endParaRPr>
                    </a:p>
                  </a:txBody>
                  <a:tcPr marL="68580" marR="68580" marT="0" marB="0"/>
                </a:tc>
                <a:tc>
                  <a:txBody>
                    <a:bodyPr/>
                    <a:lstStyle/>
                    <a:p>
                      <a:pPr>
                        <a:spcBef>
                          <a:spcPts val="300"/>
                        </a:spcBef>
                        <a:spcAft>
                          <a:spcPts val="300"/>
                        </a:spcAft>
                      </a:pPr>
                      <a:r>
                        <a:rPr lang="nl-NL" sz="1800" dirty="0">
                          <a:effectLst/>
                          <a:latin typeface="+mn-lt"/>
                          <a:ea typeface="Times New Roman"/>
                          <a:cs typeface="Times New Roman"/>
                        </a:rPr>
                        <a:t>303t</a:t>
                      </a:r>
                      <a:endParaRPr lang="de-DE" sz="1800" dirty="0">
                        <a:effectLst/>
                        <a:latin typeface="+mn-lt"/>
                        <a:ea typeface="Times New Roman"/>
                        <a:cs typeface="Times New Roman"/>
                      </a:endParaRPr>
                    </a:p>
                  </a:txBody>
                  <a:tcPr marL="68580" marR="68580" marT="0" marB="0"/>
                </a:tc>
                <a:tc>
                  <a:txBody>
                    <a:bodyPr/>
                    <a:lstStyle/>
                    <a:p>
                      <a:pPr>
                        <a:spcBef>
                          <a:spcPts val="300"/>
                        </a:spcBef>
                        <a:spcAft>
                          <a:spcPts val="300"/>
                        </a:spcAft>
                      </a:pPr>
                      <a:r>
                        <a:rPr lang="nl-NL" sz="1800" dirty="0" smtClean="0">
                          <a:effectLst/>
                          <a:latin typeface="+mn-lt"/>
                          <a:ea typeface="Times New Roman"/>
                          <a:cs typeface="Times New Roman"/>
                        </a:rPr>
                        <a:t>$p Beethoven</a:t>
                      </a:r>
                      <a:r>
                        <a:rPr lang="nl-NL" sz="1800" dirty="0">
                          <a:effectLst/>
                          <a:latin typeface="+mn-lt"/>
                          <a:ea typeface="Times New Roman"/>
                          <a:cs typeface="Times New Roman"/>
                        </a:rPr>
                        <a:t>, Ludwig </a:t>
                      </a:r>
                      <a:r>
                        <a:rPr lang="nl-NL" sz="1800" dirty="0" smtClean="0">
                          <a:effectLst/>
                          <a:latin typeface="+mn-lt"/>
                          <a:ea typeface="Times New Roman"/>
                          <a:cs typeface="Times New Roman"/>
                        </a:rPr>
                        <a:t>van</a:t>
                      </a:r>
                      <a:br>
                        <a:rPr lang="nl-NL" sz="1800" dirty="0" smtClean="0">
                          <a:effectLst/>
                          <a:latin typeface="+mn-lt"/>
                          <a:ea typeface="Times New Roman"/>
                          <a:cs typeface="Times New Roman"/>
                        </a:rPr>
                      </a:br>
                      <a:r>
                        <a:rPr lang="nl-NL" sz="1800" dirty="0" smtClean="0">
                          <a:effectLst/>
                          <a:latin typeface="+mn-lt"/>
                          <a:ea typeface="Times New Roman"/>
                          <a:cs typeface="Times New Roman"/>
                        </a:rPr>
                        <a:t>$d</a:t>
                      </a:r>
                      <a:r>
                        <a:rPr lang="nl-NL" sz="1800" baseline="0" dirty="0" smtClean="0">
                          <a:effectLst/>
                          <a:latin typeface="+mn-lt"/>
                          <a:ea typeface="Times New Roman"/>
                          <a:cs typeface="Times New Roman"/>
                        </a:rPr>
                        <a:t> </a:t>
                      </a:r>
                      <a:r>
                        <a:rPr lang="nl-NL" sz="1800" dirty="0" smtClean="0">
                          <a:effectLst/>
                          <a:latin typeface="+mn-lt"/>
                          <a:ea typeface="Times New Roman"/>
                          <a:cs typeface="Times New Roman"/>
                        </a:rPr>
                        <a:t>1770-1827</a:t>
                      </a:r>
                      <a:r>
                        <a:rPr lang="nl-NL" sz="1800" dirty="0">
                          <a:effectLst/>
                          <a:latin typeface="+mn-lt"/>
                          <a:ea typeface="Times New Roman"/>
                          <a:cs typeface="Times New Roman"/>
                        </a:rPr>
                        <a:t>. </a:t>
                      </a:r>
                      <a:r>
                        <a:rPr lang="nl-NL" sz="1800" dirty="0" smtClean="0">
                          <a:effectLst/>
                          <a:latin typeface="+mn-lt"/>
                          <a:ea typeface="Times New Roman"/>
                          <a:cs typeface="Times New Roman"/>
                        </a:rPr>
                        <a:t/>
                      </a:r>
                      <a:br>
                        <a:rPr lang="nl-NL" sz="1800" dirty="0" smtClean="0">
                          <a:effectLst/>
                          <a:latin typeface="+mn-lt"/>
                          <a:ea typeface="Times New Roman"/>
                          <a:cs typeface="Times New Roman"/>
                        </a:rPr>
                      </a:br>
                      <a:r>
                        <a:rPr lang="nl-NL" sz="1800" dirty="0" smtClean="0">
                          <a:effectLst/>
                          <a:latin typeface="+mn-lt"/>
                          <a:ea typeface="Times New Roman"/>
                          <a:cs typeface="Times New Roman"/>
                        </a:rPr>
                        <a:t>$t Ah</a:t>
                      </a:r>
                      <a:r>
                        <a:rPr lang="nl-NL" sz="1800" dirty="0">
                          <a:effectLst/>
                          <a:latin typeface="+mn-lt"/>
                          <a:ea typeface="Times New Roman"/>
                          <a:cs typeface="Times New Roman"/>
                        </a:rPr>
                        <a:t>! </a:t>
                      </a:r>
                      <a:r>
                        <a:rPr lang="nl-NL" sz="1800" dirty="0" smtClean="0">
                          <a:effectLst/>
                          <a:latin typeface="+mn-lt"/>
                          <a:ea typeface="Times New Roman"/>
                          <a:cs typeface="Times New Roman"/>
                        </a:rPr>
                        <a:t>Perfido</a:t>
                      </a:r>
                      <a:br>
                        <a:rPr lang="nl-NL" sz="1800" dirty="0" smtClean="0">
                          <a:effectLst/>
                          <a:latin typeface="+mn-lt"/>
                          <a:ea typeface="Times New Roman"/>
                          <a:cs typeface="Times New Roman"/>
                        </a:rPr>
                      </a:br>
                      <a:r>
                        <a:rPr lang="nl-NL" sz="1800" dirty="0" smtClean="0">
                          <a:effectLst/>
                          <a:latin typeface="+mn-lt"/>
                          <a:ea typeface="Times New Roman"/>
                          <a:cs typeface="Times New Roman"/>
                        </a:rPr>
                        <a:t>$9 GND-ID</a:t>
                      </a:r>
                      <a:endParaRPr lang="de-DE" sz="1800" dirty="0">
                        <a:effectLst/>
                        <a:latin typeface="+mn-lt"/>
                        <a:ea typeface="Times New Roman"/>
                        <a:cs typeface="Times New Roman"/>
                      </a:endParaRPr>
                    </a:p>
                  </a:txBody>
                  <a:tcPr marL="68580" marR="68580" marT="0" marB="0"/>
                </a:tc>
              </a:tr>
              <a:tr h="620346">
                <a:tc>
                  <a:txBody>
                    <a:bodyPr/>
                    <a:lstStyle/>
                    <a:p>
                      <a:pPr>
                        <a:spcBef>
                          <a:spcPts val="300"/>
                        </a:spcBef>
                        <a:spcAft>
                          <a:spcPts val="300"/>
                        </a:spcAft>
                      </a:pPr>
                      <a:r>
                        <a:rPr lang="de-DE" sz="1800" dirty="0" smtClean="0">
                          <a:effectLst/>
                          <a:latin typeface="+mn-lt"/>
                          <a:ea typeface="Times New Roman"/>
                          <a:cs typeface="Times New Roman"/>
                        </a:rPr>
                        <a:t>Weit. Werktitel</a:t>
                      </a:r>
                      <a:endParaRPr lang="de-DE" sz="1800" dirty="0">
                        <a:effectLst/>
                        <a:latin typeface="+mn-lt"/>
                        <a:ea typeface="Times New Roman"/>
                        <a:cs typeface="Times New Roman"/>
                      </a:endParaRPr>
                    </a:p>
                  </a:txBody>
                  <a:tcPr marL="68580" marR="68580" marT="0" marB="0"/>
                </a:tc>
                <a:tc>
                  <a:txBody>
                    <a:bodyPr/>
                    <a:lstStyle/>
                    <a:p>
                      <a:pPr>
                        <a:spcBef>
                          <a:spcPts val="300"/>
                        </a:spcBef>
                        <a:spcAft>
                          <a:spcPts val="300"/>
                        </a:spcAft>
                      </a:pPr>
                      <a:r>
                        <a:rPr lang="fr-FR" sz="1800" dirty="0">
                          <a:effectLst/>
                          <a:latin typeface="+mn-lt"/>
                          <a:ea typeface="Times New Roman"/>
                          <a:cs typeface="Times New Roman"/>
                        </a:rPr>
                        <a:t>303t</a:t>
                      </a:r>
                      <a:endParaRPr lang="de-DE" sz="1800" dirty="0">
                        <a:effectLst/>
                        <a:latin typeface="+mn-lt"/>
                        <a:ea typeface="Times New Roman"/>
                        <a:cs typeface="Times New Roman"/>
                      </a:endParaRPr>
                    </a:p>
                  </a:txBody>
                  <a:tcPr marL="68580" marR="68580" marT="0" marB="0"/>
                </a:tc>
                <a:tc>
                  <a:txBody>
                    <a:bodyPr/>
                    <a:lstStyle/>
                    <a:p>
                      <a:pPr>
                        <a:spcBef>
                          <a:spcPts val="300"/>
                        </a:spcBef>
                        <a:spcAft>
                          <a:spcPts val="300"/>
                        </a:spcAft>
                      </a:pPr>
                      <a:r>
                        <a:rPr lang="fr-FR" sz="1800" dirty="0" smtClean="0">
                          <a:effectLst/>
                          <a:latin typeface="+mn-lt"/>
                          <a:ea typeface="Times New Roman"/>
                          <a:cs typeface="Times New Roman"/>
                        </a:rPr>
                        <a:t>$p Cherubini</a:t>
                      </a:r>
                      <a:r>
                        <a:rPr lang="fr-FR" sz="1800" dirty="0">
                          <a:effectLst/>
                          <a:latin typeface="+mn-lt"/>
                          <a:ea typeface="Times New Roman"/>
                          <a:cs typeface="Times New Roman"/>
                        </a:rPr>
                        <a:t>, Luigi, </a:t>
                      </a:r>
                      <a:r>
                        <a:rPr lang="fr-FR" sz="1800" dirty="0" smtClean="0">
                          <a:effectLst/>
                          <a:latin typeface="+mn-lt"/>
                          <a:ea typeface="Times New Roman"/>
                          <a:cs typeface="Times New Roman"/>
                        </a:rPr>
                        <a:t/>
                      </a:r>
                      <a:br>
                        <a:rPr lang="fr-FR" sz="1800" dirty="0" smtClean="0">
                          <a:effectLst/>
                          <a:latin typeface="+mn-lt"/>
                          <a:ea typeface="Times New Roman"/>
                          <a:cs typeface="Times New Roman"/>
                        </a:rPr>
                      </a:br>
                      <a:r>
                        <a:rPr lang="fr-FR" sz="1800" dirty="0" smtClean="0">
                          <a:effectLst/>
                          <a:latin typeface="+mn-lt"/>
                          <a:ea typeface="Times New Roman"/>
                          <a:cs typeface="Times New Roman"/>
                        </a:rPr>
                        <a:t>$d 1760-1842</a:t>
                      </a:r>
                      <a:r>
                        <a:rPr lang="fr-FR" sz="1800" dirty="0">
                          <a:effectLst/>
                          <a:latin typeface="+mn-lt"/>
                          <a:ea typeface="Times New Roman"/>
                          <a:cs typeface="Times New Roman"/>
                        </a:rPr>
                        <a:t>. </a:t>
                      </a:r>
                      <a:r>
                        <a:rPr lang="fr-FR" sz="1800" dirty="0" smtClean="0">
                          <a:effectLst/>
                          <a:latin typeface="+mn-lt"/>
                          <a:ea typeface="Times New Roman"/>
                          <a:cs typeface="Times New Roman"/>
                        </a:rPr>
                        <a:t/>
                      </a:r>
                      <a:br>
                        <a:rPr lang="fr-FR" sz="1800" dirty="0" smtClean="0">
                          <a:effectLst/>
                          <a:latin typeface="+mn-lt"/>
                          <a:ea typeface="Times New Roman"/>
                          <a:cs typeface="Times New Roman"/>
                        </a:rPr>
                      </a:br>
                      <a:r>
                        <a:rPr lang="fr-FR" sz="1800" dirty="0" smtClean="0">
                          <a:effectLst/>
                          <a:latin typeface="+mn-lt"/>
                          <a:ea typeface="Times New Roman"/>
                          <a:cs typeface="Times New Roman"/>
                        </a:rPr>
                        <a:t>$t Médée</a:t>
                      </a:r>
                      <a:r>
                        <a:rPr lang="fr-FR" sz="1800" baseline="0" dirty="0" smtClean="0">
                          <a:effectLst/>
                          <a:latin typeface="+mn-lt"/>
                          <a:ea typeface="Times New Roman"/>
                          <a:cs typeface="Times New Roman"/>
                        </a:rPr>
                        <a:t>  </a:t>
                      </a:r>
                      <a:r>
                        <a:rPr lang="fr-FR" sz="1800" dirty="0" smtClean="0">
                          <a:effectLst/>
                          <a:latin typeface="+mn-lt"/>
                          <a:ea typeface="Times New Roman"/>
                          <a:cs typeface="Times New Roman"/>
                        </a:rPr>
                        <a:t>$u </a:t>
                      </a:r>
                      <a:r>
                        <a:rPr lang="fr-FR" sz="1800" dirty="0">
                          <a:solidFill>
                            <a:schemeClr val="tx1"/>
                          </a:solidFill>
                          <a:effectLst/>
                          <a:latin typeface="+mn-lt"/>
                          <a:ea typeface="Times New Roman"/>
                          <a:cs typeface="Times New Roman"/>
                        </a:rPr>
                        <a:t>Vous voyez de vos fils </a:t>
                      </a:r>
                      <a:r>
                        <a:rPr lang="fr-FR" sz="1800" dirty="0" smtClean="0">
                          <a:solidFill>
                            <a:srgbClr val="FF0000"/>
                          </a:solidFill>
                          <a:effectLst/>
                          <a:latin typeface="+mn-lt"/>
                          <a:ea typeface="Times New Roman"/>
                          <a:cs typeface="Times New Roman"/>
                        </a:rPr>
                        <a:t/>
                      </a:r>
                      <a:br>
                        <a:rPr lang="fr-FR" sz="1800" dirty="0" smtClean="0">
                          <a:solidFill>
                            <a:srgbClr val="FF0000"/>
                          </a:solidFill>
                          <a:effectLst/>
                          <a:latin typeface="+mn-lt"/>
                          <a:ea typeface="Times New Roman"/>
                          <a:cs typeface="Times New Roman"/>
                        </a:rPr>
                      </a:br>
                      <a:r>
                        <a:rPr lang="fr-FR" sz="1800" dirty="0" smtClean="0">
                          <a:effectLst/>
                          <a:latin typeface="+mn-lt"/>
                          <a:ea typeface="Times New Roman"/>
                          <a:cs typeface="Times New Roman"/>
                        </a:rPr>
                        <a:t>$9 GND-ID  </a:t>
                      </a:r>
                      <a:endParaRPr lang="de-DE" sz="1800" dirty="0">
                        <a:effectLst/>
                        <a:latin typeface="+mn-lt"/>
                        <a:ea typeface="Times New Roman"/>
                        <a:cs typeface="Times New Roman"/>
                      </a:endParaRPr>
                    </a:p>
                  </a:txBody>
                  <a:tcPr marL="68580" marR="68580" marT="0" marB="0"/>
                </a:tc>
              </a:tr>
              <a:tr h="620346">
                <a:tc>
                  <a:txBody>
                    <a:bodyPr/>
                    <a:lstStyle/>
                    <a:p>
                      <a:pPr>
                        <a:spcBef>
                          <a:spcPts val="300"/>
                        </a:spcBef>
                        <a:spcAft>
                          <a:spcPts val="300"/>
                        </a:spcAft>
                      </a:pPr>
                      <a:r>
                        <a:rPr lang="de-DE" sz="1800" dirty="0" smtClean="0">
                          <a:effectLst/>
                          <a:latin typeface="+mn-lt"/>
                          <a:ea typeface="Times New Roman"/>
                          <a:cs typeface="Times New Roman"/>
                        </a:rPr>
                        <a:t>Weit. Werktitel</a:t>
                      </a:r>
                      <a:endParaRPr lang="de-DE" sz="1800" dirty="0">
                        <a:effectLst/>
                        <a:latin typeface="+mn-lt"/>
                        <a:ea typeface="Times New Roman"/>
                        <a:cs typeface="Times New Roman"/>
                      </a:endParaRPr>
                    </a:p>
                  </a:txBody>
                  <a:tcPr marL="68580" marR="68580" marT="0" marB="0"/>
                </a:tc>
                <a:tc>
                  <a:txBody>
                    <a:bodyPr/>
                    <a:lstStyle/>
                    <a:p>
                      <a:pPr>
                        <a:spcBef>
                          <a:spcPts val="300"/>
                        </a:spcBef>
                        <a:spcAft>
                          <a:spcPts val="300"/>
                        </a:spcAft>
                      </a:pPr>
                      <a:r>
                        <a:rPr lang="it-IT" sz="1800">
                          <a:effectLst/>
                          <a:latin typeface="+mn-lt"/>
                          <a:ea typeface="Times New Roman"/>
                          <a:cs typeface="Times New Roman"/>
                        </a:rPr>
                        <a:t>303t</a:t>
                      </a:r>
                      <a:endParaRPr lang="de-DE" sz="1800">
                        <a:effectLst/>
                        <a:latin typeface="+mn-lt"/>
                        <a:ea typeface="Times New Roman"/>
                        <a:cs typeface="Times New Roman"/>
                      </a:endParaRPr>
                    </a:p>
                  </a:txBody>
                  <a:tcPr marL="68580" marR="68580" marT="0" marB="0"/>
                </a:tc>
                <a:tc>
                  <a:txBody>
                    <a:bodyPr/>
                    <a:lstStyle/>
                    <a:p>
                      <a:pPr>
                        <a:spcBef>
                          <a:spcPts val="300"/>
                        </a:spcBef>
                        <a:spcAft>
                          <a:spcPts val="300"/>
                        </a:spcAft>
                      </a:pPr>
                      <a:r>
                        <a:rPr lang="it-IT" sz="1800" dirty="0" smtClean="0">
                          <a:effectLst/>
                          <a:latin typeface="+mn-lt"/>
                          <a:ea typeface="Times New Roman"/>
                          <a:cs typeface="Times New Roman"/>
                        </a:rPr>
                        <a:t>$p Cherubini</a:t>
                      </a:r>
                      <a:r>
                        <a:rPr lang="it-IT" sz="1800" dirty="0">
                          <a:effectLst/>
                          <a:latin typeface="+mn-lt"/>
                          <a:ea typeface="Times New Roman"/>
                          <a:cs typeface="Times New Roman"/>
                        </a:rPr>
                        <a:t>, Luigi, </a:t>
                      </a:r>
                      <a:r>
                        <a:rPr lang="it-IT" sz="1800" dirty="0" smtClean="0">
                          <a:effectLst/>
                          <a:latin typeface="+mn-lt"/>
                          <a:ea typeface="Times New Roman"/>
                          <a:cs typeface="Times New Roman"/>
                        </a:rPr>
                        <a:t/>
                      </a:r>
                      <a:br>
                        <a:rPr lang="it-IT" sz="1800" dirty="0" smtClean="0">
                          <a:effectLst/>
                          <a:latin typeface="+mn-lt"/>
                          <a:ea typeface="Times New Roman"/>
                          <a:cs typeface="Times New Roman"/>
                        </a:rPr>
                      </a:br>
                      <a:r>
                        <a:rPr lang="it-IT" sz="1800" dirty="0" smtClean="0">
                          <a:effectLst/>
                          <a:latin typeface="+mn-lt"/>
                          <a:ea typeface="Times New Roman"/>
                          <a:cs typeface="Times New Roman"/>
                        </a:rPr>
                        <a:t>$d 1760-1842</a:t>
                      </a:r>
                      <a:r>
                        <a:rPr lang="it-IT" sz="1800" dirty="0">
                          <a:effectLst/>
                          <a:latin typeface="+mn-lt"/>
                          <a:ea typeface="Times New Roman"/>
                          <a:cs typeface="Times New Roman"/>
                        </a:rPr>
                        <a:t>. </a:t>
                      </a:r>
                      <a:r>
                        <a:rPr lang="it-IT" sz="1800" dirty="0" smtClean="0">
                          <a:effectLst/>
                          <a:latin typeface="+mn-lt"/>
                          <a:ea typeface="Times New Roman"/>
                          <a:cs typeface="Times New Roman"/>
                        </a:rPr>
                        <a:t/>
                      </a:r>
                      <a:br>
                        <a:rPr lang="it-IT" sz="1800" dirty="0" smtClean="0">
                          <a:effectLst/>
                          <a:latin typeface="+mn-lt"/>
                          <a:ea typeface="Times New Roman"/>
                          <a:cs typeface="Times New Roman"/>
                        </a:rPr>
                      </a:br>
                      <a:r>
                        <a:rPr lang="it-IT" sz="1800" dirty="0" smtClean="0">
                          <a:effectLst/>
                          <a:latin typeface="+mn-lt"/>
                          <a:ea typeface="Times New Roman"/>
                          <a:cs typeface="Times New Roman"/>
                        </a:rPr>
                        <a:t>$t </a:t>
                      </a:r>
                      <a:r>
                        <a:rPr lang="it-IT" sz="1800" dirty="0" err="1" smtClean="0">
                          <a:effectLst/>
                          <a:latin typeface="+mn-lt"/>
                          <a:ea typeface="Times New Roman"/>
                          <a:cs typeface="Times New Roman"/>
                        </a:rPr>
                        <a:t>Sinfonien</a:t>
                      </a:r>
                      <a:r>
                        <a:rPr lang="it-IT" sz="1800" dirty="0" smtClean="0">
                          <a:effectLst/>
                          <a:latin typeface="+mn-lt"/>
                          <a:ea typeface="Times New Roman"/>
                          <a:cs typeface="Times New Roman"/>
                        </a:rPr>
                        <a:t> $</a:t>
                      </a:r>
                      <a:r>
                        <a:rPr lang="it-IT" sz="1800" dirty="0" smtClean="0">
                          <a:solidFill>
                            <a:schemeClr val="tx1"/>
                          </a:solidFill>
                          <a:effectLst/>
                          <a:latin typeface="+mn-lt"/>
                          <a:ea typeface="Times New Roman"/>
                          <a:cs typeface="Times New Roman"/>
                        </a:rPr>
                        <a:t>r D-</a:t>
                      </a:r>
                      <a:r>
                        <a:rPr lang="it-IT" sz="1800" dirty="0" err="1" smtClean="0">
                          <a:solidFill>
                            <a:schemeClr val="tx1"/>
                          </a:solidFill>
                          <a:effectLst/>
                          <a:latin typeface="+mn-lt"/>
                          <a:ea typeface="Times New Roman"/>
                          <a:cs typeface="Times New Roman"/>
                        </a:rPr>
                        <a:t>Dur</a:t>
                      </a:r>
                      <a:r>
                        <a:rPr lang="it-IT" sz="1800" dirty="0" smtClean="0">
                          <a:solidFill>
                            <a:srgbClr val="FF0000"/>
                          </a:solidFill>
                          <a:effectLst/>
                          <a:latin typeface="+mn-lt"/>
                          <a:ea typeface="Times New Roman"/>
                          <a:cs typeface="Times New Roman"/>
                        </a:rPr>
                        <a:t/>
                      </a:r>
                      <a:br>
                        <a:rPr lang="it-IT" sz="1800" dirty="0" smtClean="0">
                          <a:solidFill>
                            <a:srgbClr val="FF0000"/>
                          </a:solidFill>
                          <a:effectLst/>
                          <a:latin typeface="+mn-lt"/>
                          <a:ea typeface="Times New Roman"/>
                          <a:cs typeface="Times New Roman"/>
                        </a:rPr>
                      </a:br>
                      <a:r>
                        <a:rPr lang="it-IT" sz="1800" dirty="0" smtClean="0">
                          <a:effectLst/>
                          <a:latin typeface="+mn-lt"/>
                          <a:ea typeface="Times New Roman"/>
                          <a:cs typeface="Times New Roman"/>
                        </a:rPr>
                        <a:t>$9 GND-ID</a:t>
                      </a:r>
                      <a:endParaRPr lang="de-DE" sz="1800" dirty="0">
                        <a:effectLst/>
                        <a:latin typeface="+mn-lt"/>
                        <a:ea typeface="Times New Roman"/>
                        <a:cs typeface="Times New Roman"/>
                      </a:endParaRPr>
                    </a:p>
                  </a:txBody>
                  <a:tcPr marL="68580" marR="68580" marT="0" marB="0"/>
                </a:tc>
              </a:tr>
            </a:tbl>
          </a:graphicData>
        </a:graphic>
      </p:graphicFrame>
    </p:spTree>
    <p:extLst>
      <p:ext uri="{BB962C8B-B14F-4D97-AF65-F5344CB8AC3E}">
        <p14:creationId xmlns:p14="http://schemas.microsoft.com/office/powerpoint/2010/main" val="137086111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Lösung   Trio D 929 </a:t>
            </a:r>
            <a:endParaRPr lang="de-DE" dirty="0"/>
          </a:p>
        </p:txBody>
      </p:sp>
      <p:sp>
        <p:nvSpPr>
          <p:cNvPr id="3" name="Textplatzhalter 2"/>
          <p:cNvSpPr>
            <a:spLocks noGrp="1"/>
          </p:cNvSpPr>
          <p:nvPr>
            <p:ph type="body" sz="quarter" idx="13"/>
          </p:nvPr>
        </p:nvSpPr>
        <p:spPr>
          <a:xfrm>
            <a:off x="251520" y="1340768"/>
            <a:ext cx="8640960" cy="5040560"/>
          </a:xfrm>
        </p:spPr>
        <p:txBody>
          <a:bodyPr/>
          <a:lstStyle/>
          <a:p>
            <a:pPr marL="0" indent="0">
              <a:buNone/>
            </a:pPr>
            <a:endParaRPr lang="de-DE" dirty="0"/>
          </a:p>
        </p:txBody>
      </p:sp>
      <p:sp>
        <p:nvSpPr>
          <p:cNvPr id="4" name="Fußzeilenplatzhalter 3"/>
          <p:cNvSpPr>
            <a:spLocks noGrp="1"/>
          </p:cNvSpPr>
          <p:nvPr>
            <p:ph type="ftr" sz="quarter" idx="14"/>
          </p:nvPr>
        </p:nvSpPr>
        <p:spPr/>
        <p:txBody>
          <a:bodyPr/>
          <a:lstStyle/>
          <a:p>
            <a:endParaRPr lang="de-DE" dirty="0">
              <a:solidFill>
                <a:srgbClr val="4F81BD">
                  <a:lumMod val="75000"/>
                </a:srgbClr>
              </a:solidFill>
            </a:endParaRPr>
          </a:p>
        </p:txBody>
      </p:sp>
      <p:sp>
        <p:nvSpPr>
          <p:cNvPr id="5" name="Foliennummernplatzhalter 4"/>
          <p:cNvSpPr>
            <a:spLocks noGrp="1"/>
          </p:cNvSpPr>
          <p:nvPr>
            <p:ph type="sldNum" sz="quarter" idx="4"/>
          </p:nvPr>
        </p:nvSpPr>
        <p:spPr/>
        <p:txBody>
          <a:bodyPr/>
          <a:lstStyle/>
          <a:p>
            <a:fld id="{8A6690F1-7CA1-4166-A522-500460961984}" type="slidenum">
              <a:rPr lang="de-DE" smtClean="0">
                <a:solidFill>
                  <a:prstClr val="black">
                    <a:tint val="75000"/>
                  </a:prstClr>
                </a:solidFill>
              </a:rPr>
              <a:pPr/>
              <a:t>8</a:t>
            </a:fld>
            <a:endParaRPr lang="de-DE">
              <a:solidFill>
                <a:prstClr val="black">
                  <a:tint val="75000"/>
                </a:prstClr>
              </a:solidFill>
            </a:endParaRPr>
          </a:p>
        </p:txBody>
      </p:sp>
      <p:graphicFrame>
        <p:nvGraphicFramePr>
          <p:cNvPr id="6" name="Tabelle 5"/>
          <p:cNvGraphicFramePr>
            <a:graphicFrameLocks noGrp="1"/>
          </p:cNvGraphicFramePr>
          <p:nvPr>
            <p:extLst>
              <p:ext uri="{D42A27DB-BD31-4B8C-83A1-F6EECF244321}">
                <p14:modId xmlns:p14="http://schemas.microsoft.com/office/powerpoint/2010/main" val="3944834543"/>
              </p:ext>
            </p:extLst>
          </p:nvPr>
        </p:nvGraphicFramePr>
        <p:xfrm>
          <a:off x="251520" y="188640"/>
          <a:ext cx="8640960" cy="2101290"/>
        </p:xfrm>
        <a:graphic>
          <a:graphicData uri="http://schemas.openxmlformats.org/drawingml/2006/table">
            <a:tbl>
              <a:tblPr firstRow="1" bandRow="1">
                <a:tableStyleId>{5C22544A-7EE6-4342-B048-85BDC9FD1C3A}</a:tableStyleId>
              </a:tblPr>
              <a:tblGrid>
                <a:gridCol w="2196854"/>
                <a:gridCol w="1318112"/>
                <a:gridCol w="5125994"/>
              </a:tblGrid>
              <a:tr h="581784">
                <a:tc>
                  <a:txBody>
                    <a:bodyPr/>
                    <a:lstStyle/>
                    <a:p>
                      <a:r>
                        <a:rPr lang="de-DE" sz="1800" dirty="0" smtClean="0">
                          <a:latin typeface="+mn-lt"/>
                        </a:rPr>
                        <a:t>Feldbezeichnung</a:t>
                      </a:r>
                      <a:endParaRPr lang="de-DE" sz="1800" dirty="0">
                        <a:latin typeface="+mn-lt"/>
                      </a:endParaRPr>
                    </a:p>
                  </a:txBody>
                  <a:tcPr/>
                </a:tc>
                <a:tc>
                  <a:txBody>
                    <a:bodyPr/>
                    <a:lstStyle/>
                    <a:p>
                      <a:r>
                        <a:rPr lang="de-DE" sz="1800" dirty="0" err="1" smtClean="0">
                          <a:latin typeface="+mn-lt"/>
                        </a:rPr>
                        <a:t>Aleph</a:t>
                      </a:r>
                      <a:r>
                        <a:rPr lang="de-DE" sz="1800" dirty="0" smtClean="0">
                          <a:latin typeface="+mn-lt"/>
                        </a:rPr>
                        <a:t> (Nr.)</a:t>
                      </a:r>
                      <a:endParaRPr lang="de-DE" sz="1800" dirty="0">
                        <a:latin typeface="+mn-lt"/>
                      </a:endParaRPr>
                    </a:p>
                  </a:txBody>
                  <a:tcPr/>
                </a:tc>
                <a:tc>
                  <a:txBody>
                    <a:bodyPr/>
                    <a:lstStyle/>
                    <a:p>
                      <a:r>
                        <a:rPr lang="de-DE" sz="1800" dirty="0" smtClean="0">
                          <a:latin typeface="+mn-lt"/>
                        </a:rPr>
                        <a:t>Inhalt</a:t>
                      </a:r>
                      <a:endParaRPr lang="de-DE" sz="1800" dirty="0">
                        <a:latin typeface="+mn-lt"/>
                      </a:endParaRPr>
                    </a:p>
                  </a:txBody>
                  <a:tcPr/>
                </a:tc>
              </a:tr>
              <a:tr h="620346">
                <a:tc>
                  <a:txBody>
                    <a:bodyPr/>
                    <a:lstStyle/>
                    <a:p>
                      <a:pPr>
                        <a:spcBef>
                          <a:spcPts val="300"/>
                        </a:spcBef>
                        <a:spcAft>
                          <a:spcPts val="300"/>
                        </a:spcAft>
                      </a:pPr>
                      <a:r>
                        <a:rPr lang="de-DE" sz="1800" b="1" dirty="0">
                          <a:effectLst/>
                          <a:latin typeface="+mn-lt"/>
                          <a:ea typeface="Times New Roman"/>
                          <a:cs typeface="Times New Roman"/>
                        </a:rPr>
                        <a:t>Haupttitel</a:t>
                      </a:r>
                      <a:endParaRPr lang="de-DE" sz="1800" dirty="0">
                        <a:effectLst/>
                        <a:latin typeface="+mn-lt"/>
                        <a:ea typeface="Times New Roman"/>
                        <a:cs typeface="Times New Roman"/>
                      </a:endParaRPr>
                    </a:p>
                  </a:txBody>
                  <a:tcPr marL="68580" marR="68580" marT="0" marB="0"/>
                </a:tc>
                <a:tc>
                  <a:txBody>
                    <a:bodyPr/>
                    <a:lstStyle/>
                    <a:p>
                      <a:pPr>
                        <a:spcBef>
                          <a:spcPts val="300"/>
                        </a:spcBef>
                        <a:spcAft>
                          <a:spcPts val="300"/>
                        </a:spcAft>
                      </a:pPr>
                      <a:r>
                        <a:rPr lang="nl-NL" sz="1800">
                          <a:effectLst/>
                          <a:latin typeface="+mn-lt"/>
                          <a:ea typeface="Times New Roman"/>
                          <a:cs typeface="Times New Roman"/>
                        </a:rPr>
                        <a:t>331</a:t>
                      </a:r>
                      <a:endParaRPr lang="de-DE" sz="1800">
                        <a:effectLst/>
                        <a:latin typeface="+mn-lt"/>
                        <a:ea typeface="Times New Roman"/>
                        <a:cs typeface="Times New Roman"/>
                      </a:endParaRPr>
                    </a:p>
                  </a:txBody>
                  <a:tcPr marL="68580" marR="68580" marT="0" marB="0"/>
                </a:tc>
                <a:tc>
                  <a:txBody>
                    <a:bodyPr/>
                    <a:lstStyle/>
                    <a:p>
                      <a:pPr>
                        <a:spcBef>
                          <a:spcPts val="300"/>
                        </a:spcBef>
                        <a:spcAft>
                          <a:spcPts val="300"/>
                        </a:spcAft>
                      </a:pPr>
                      <a:r>
                        <a:rPr lang="nl-NL" sz="1800">
                          <a:effectLst/>
                          <a:latin typeface="+mn-lt"/>
                          <a:ea typeface="Times New Roman"/>
                          <a:cs typeface="Times New Roman"/>
                        </a:rPr>
                        <a:t>Ludwig van Beethoven, Luigi Cherubini</a:t>
                      </a:r>
                      <a:endParaRPr lang="de-DE" sz="1800">
                        <a:effectLst/>
                        <a:latin typeface="+mn-lt"/>
                        <a:ea typeface="Times New Roman"/>
                        <a:cs typeface="Times New Roman"/>
                      </a:endParaRPr>
                    </a:p>
                  </a:txBody>
                  <a:tcPr marL="68580" marR="68580" marT="0" marB="0"/>
                </a:tc>
              </a:tr>
              <a:tr h="620346">
                <a:tc>
                  <a:txBody>
                    <a:bodyPr/>
                    <a:lstStyle/>
                    <a:p>
                      <a:pPr>
                        <a:spcBef>
                          <a:spcPts val="300"/>
                        </a:spcBef>
                        <a:spcAft>
                          <a:spcPts val="300"/>
                        </a:spcAft>
                      </a:pPr>
                      <a:r>
                        <a:rPr lang="de-DE" sz="1800" b="1" dirty="0" smtClean="0">
                          <a:effectLst/>
                          <a:latin typeface="+mn-lt"/>
                          <a:ea typeface="Times New Roman"/>
                          <a:cs typeface="Times New Roman"/>
                        </a:rPr>
                        <a:t>Verantwortlichkeitsangabe</a:t>
                      </a:r>
                      <a:endParaRPr lang="de-DE" sz="1800" dirty="0">
                        <a:effectLst/>
                        <a:latin typeface="+mn-lt"/>
                        <a:ea typeface="Times New Roman"/>
                        <a:cs typeface="Times New Roman"/>
                      </a:endParaRPr>
                    </a:p>
                  </a:txBody>
                  <a:tcPr marL="68580" marR="68580" marT="0" marB="0"/>
                </a:tc>
                <a:tc>
                  <a:txBody>
                    <a:bodyPr/>
                    <a:lstStyle/>
                    <a:p>
                      <a:pPr>
                        <a:spcBef>
                          <a:spcPts val="300"/>
                        </a:spcBef>
                        <a:spcAft>
                          <a:spcPts val="300"/>
                        </a:spcAft>
                      </a:pPr>
                      <a:r>
                        <a:rPr lang="fr-FR" sz="1800" dirty="0">
                          <a:effectLst/>
                          <a:latin typeface="+mn-lt"/>
                          <a:ea typeface="Times New Roman"/>
                          <a:cs typeface="Times New Roman"/>
                        </a:rPr>
                        <a:t>359</a:t>
                      </a:r>
                      <a:endParaRPr lang="de-DE" sz="1800" dirty="0">
                        <a:effectLst/>
                        <a:latin typeface="+mn-lt"/>
                        <a:ea typeface="Times New Roman"/>
                        <a:cs typeface="Times New Roman"/>
                      </a:endParaRPr>
                    </a:p>
                  </a:txBody>
                  <a:tcPr marL="68580" marR="68580" marT="0" marB="0"/>
                </a:tc>
                <a:tc>
                  <a:txBody>
                    <a:bodyPr/>
                    <a:lstStyle/>
                    <a:p>
                      <a:pPr marL="0" marR="0" indent="0" algn="l" defTabSz="914400" rtl="0" eaLnBrk="1" fontAlgn="auto" latinLnBrk="0" hangingPunct="1">
                        <a:lnSpc>
                          <a:spcPct val="100000"/>
                        </a:lnSpc>
                        <a:spcBef>
                          <a:spcPts val="300"/>
                        </a:spcBef>
                        <a:spcAft>
                          <a:spcPts val="300"/>
                        </a:spcAft>
                        <a:buClrTx/>
                        <a:buSzTx/>
                        <a:buFontTx/>
                        <a:buNone/>
                        <a:tabLst/>
                        <a:defRPr/>
                      </a:pPr>
                      <a:r>
                        <a:rPr lang="fr-FR" sz="1800" dirty="0">
                          <a:effectLst/>
                          <a:latin typeface="+mn-lt"/>
                          <a:ea typeface="Times New Roman"/>
                          <a:cs typeface="Times New Roman"/>
                        </a:rPr>
                        <a:t>Maria </a:t>
                      </a:r>
                      <a:r>
                        <a:rPr lang="fr-FR" sz="1800" dirty="0" err="1">
                          <a:effectLst/>
                          <a:latin typeface="+mn-lt"/>
                          <a:ea typeface="Times New Roman"/>
                          <a:cs typeface="Times New Roman"/>
                        </a:rPr>
                        <a:t>Bengtsson</a:t>
                      </a:r>
                      <a:r>
                        <a:rPr lang="fr-FR" sz="1800" dirty="0">
                          <a:effectLst/>
                          <a:latin typeface="+mn-lt"/>
                          <a:ea typeface="Times New Roman"/>
                          <a:cs typeface="Times New Roman"/>
                        </a:rPr>
                        <a:t>, </a:t>
                      </a:r>
                      <a:r>
                        <a:rPr lang="fr-FR" sz="1800" dirty="0" smtClean="0">
                          <a:effectLst/>
                          <a:latin typeface="+mn-lt"/>
                          <a:ea typeface="Times New Roman"/>
                          <a:cs typeface="Times New Roman"/>
                        </a:rPr>
                        <a:t>soprano ; Orchestre de Chambre de Lausanne  ; Bertrand de Billy, </a:t>
                      </a:r>
                      <a:r>
                        <a:rPr lang="fr-FR" sz="1800" dirty="0" err="1" smtClean="0">
                          <a:effectLst/>
                          <a:latin typeface="+mn-lt"/>
                          <a:ea typeface="Times New Roman"/>
                          <a:cs typeface="Times New Roman"/>
                        </a:rPr>
                        <a:t>conductor</a:t>
                      </a:r>
                      <a:endParaRPr lang="de-DE" sz="1800" dirty="0">
                        <a:effectLst/>
                        <a:latin typeface="+mn-lt"/>
                        <a:ea typeface="Times New Roman"/>
                        <a:cs typeface="Times New Roman"/>
                      </a:endParaRPr>
                    </a:p>
                    <a:p>
                      <a:pPr>
                        <a:spcBef>
                          <a:spcPts val="300"/>
                        </a:spcBef>
                        <a:spcAft>
                          <a:spcPts val="300"/>
                        </a:spcAft>
                      </a:pPr>
                      <a:r>
                        <a:rPr lang="fr-FR" sz="1800" dirty="0">
                          <a:effectLst/>
                          <a:latin typeface="+mn-lt"/>
                          <a:ea typeface="Times New Roman"/>
                          <a:cs typeface="Times New Roman"/>
                        </a:rPr>
                        <a:t> </a:t>
                      </a:r>
                      <a:endParaRPr lang="de-DE" sz="1800" dirty="0">
                        <a:effectLst/>
                        <a:latin typeface="+mn-lt"/>
                        <a:ea typeface="Times New Roman"/>
                        <a:cs typeface="Times New Roman"/>
                      </a:endParaRPr>
                    </a:p>
                  </a:txBody>
                  <a:tcPr marL="68580" marR="68580" marT="0" marB="0"/>
                </a:tc>
              </a:tr>
            </a:tbl>
          </a:graphicData>
        </a:graphic>
      </p:graphicFrame>
    </p:spTree>
    <p:extLst>
      <p:ext uri="{BB962C8B-B14F-4D97-AF65-F5344CB8AC3E}">
        <p14:creationId xmlns:p14="http://schemas.microsoft.com/office/powerpoint/2010/main" val="329750847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Lösung   Trio D 929 </a:t>
            </a:r>
            <a:endParaRPr lang="de-DE" dirty="0"/>
          </a:p>
        </p:txBody>
      </p:sp>
      <p:sp>
        <p:nvSpPr>
          <p:cNvPr id="3" name="Textplatzhalter 2"/>
          <p:cNvSpPr>
            <a:spLocks noGrp="1"/>
          </p:cNvSpPr>
          <p:nvPr>
            <p:ph type="body" sz="quarter" idx="13"/>
          </p:nvPr>
        </p:nvSpPr>
        <p:spPr>
          <a:xfrm>
            <a:off x="251520" y="1340768"/>
            <a:ext cx="8640960" cy="5040560"/>
          </a:xfrm>
        </p:spPr>
        <p:txBody>
          <a:bodyPr/>
          <a:lstStyle/>
          <a:p>
            <a:pPr marL="0" indent="0">
              <a:buNone/>
            </a:pPr>
            <a:endParaRPr lang="de-DE" dirty="0"/>
          </a:p>
        </p:txBody>
      </p:sp>
      <p:sp>
        <p:nvSpPr>
          <p:cNvPr id="4" name="Fußzeilenplatzhalter 3"/>
          <p:cNvSpPr>
            <a:spLocks noGrp="1"/>
          </p:cNvSpPr>
          <p:nvPr>
            <p:ph type="ftr" sz="quarter" idx="14"/>
          </p:nvPr>
        </p:nvSpPr>
        <p:spPr/>
        <p:txBody>
          <a:bodyPr/>
          <a:lstStyle/>
          <a:p>
            <a:endParaRPr lang="de-DE" dirty="0">
              <a:solidFill>
                <a:srgbClr val="4F81BD">
                  <a:lumMod val="75000"/>
                </a:srgbClr>
              </a:solidFill>
            </a:endParaRPr>
          </a:p>
        </p:txBody>
      </p:sp>
      <p:sp>
        <p:nvSpPr>
          <p:cNvPr id="5" name="Foliennummernplatzhalter 4"/>
          <p:cNvSpPr>
            <a:spLocks noGrp="1"/>
          </p:cNvSpPr>
          <p:nvPr>
            <p:ph type="sldNum" sz="quarter" idx="4"/>
          </p:nvPr>
        </p:nvSpPr>
        <p:spPr/>
        <p:txBody>
          <a:bodyPr/>
          <a:lstStyle/>
          <a:p>
            <a:fld id="{8A6690F1-7CA1-4166-A522-500460961984}" type="slidenum">
              <a:rPr lang="de-DE" smtClean="0">
                <a:solidFill>
                  <a:prstClr val="black">
                    <a:tint val="75000"/>
                  </a:prstClr>
                </a:solidFill>
              </a:rPr>
              <a:pPr/>
              <a:t>9</a:t>
            </a:fld>
            <a:endParaRPr lang="de-DE">
              <a:solidFill>
                <a:prstClr val="black">
                  <a:tint val="75000"/>
                </a:prstClr>
              </a:solidFill>
            </a:endParaRPr>
          </a:p>
        </p:txBody>
      </p:sp>
      <p:graphicFrame>
        <p:nvGraphicFramePr>
          <p:cNvPr id="6" name="Tabelle 5"/>
          <p:cNvGraphicFramePr>
            <a:graphicFrameLocks noGrp="1"/>
          </p:cNvGraphicFramePr>
          <p:nvPr>
            <p:extLst>
              <p:ext uri="{D42A27DB-BD31-4B8C-83A1-F6EECF244321}">
                <p14:modId xmlns:p14="http://schemas.microsoft.com/office/powerpoint/2010/main" val="2093531674"/>
              </p:ext>
            </p:extLst>
          </p:nvPr>
        </p:nvGraphicFramePr>
        <p:xfrm>
          <a:off x="251520" y="188640"/>
          <a:ext cx="8640960" cy="4924206"/>
        </p:xfrm>
        <a:graphic>
          <a:graphicData uri="http://schemas.openxmlformats.org/drawingml/2006/table">
            <a:tbl>
              <a:tblPr firstRow="1" bandRow="1">
                <a:tableStyleId>{5C22544A-7EE6-4342-B048-85BDC9FD1C3A}</a:tableStyleId>
              </a:tblPr>
              <a:tblGrid>
                <a:gridCol w="2196854"/>
                <a:gridCol w="1318112"/>
                <a:gridCol w="5125994"/>
              </a:tblGrid>
              <a:tr h="581784">
                <a:tc>
                  <a:txBody>
                    <a:bodyPr/>
                    <a:lstStyle/>
                    <a:p>
                      <a:r>
                        <a:rPr lang="de-DE" dirty="0" smtClean="0"/>
                        <a:t>Feldbezeichnung</a:t>
                      </a:r>
                      <a:endParaRPr lang="de-DE" dirty="0"/>
                    </a:p>
                  </a:txBody>
                  <a:tcPr/>
                </a:tc>
                <a:tc>
                  <a:txBody>
                    <a:bodyPr/>
                    <a:lstStyle/>
                    <a:p>
                      <a:r>
                        <a:rPr lang="de-DE" dirty="0" err="1" smtClean="0"/>
                        <a:t>Aleph</a:t>
                      </a:r>
                      <a:r>
                        <a:rPr lang="de-DE" dirty="0" smtClean="0"/>
                        <a:t> (Nr.)</a:t>
                      </a:r>
                      <a:endParaRPr lang="de-DE" dirty="0"/>
                    </a:p>
                  </a:txBody>
                  <a:tcPr/>
                </a:tc>
                <a:tc>
                  <a:txBody>
                    <a:bodyPr/>
                    <a:lstStyle/>
                    <a:p>
                      <a:r>
                        <a:rPr lang="de-DE" dirty="0" smtClean="0"/>
                        <a:t>Inhalt</a:t>
                      </a:r>
                      <a:endParaRPr lang="de-DE" dirty="0"/>
                    </a:p>
                  </a:txBody>
                  <a:tcPr/>
                </a:tc>
              </a:tr>
              <a:tr h="620346">
                <a:tc>
                  <a:txBody>
                    <a:bodyPr/>
                    <a:lstStyle/>
                    <a:p>
                      <a:pPr>
                        <a:spcBef>
                          <a:spcPts val="300"/>
                        </a:spcBef>
                        <a:spcAft>
                          <a:spcPts val="300"/>
                        </a:spcAft>
                      </a:pPr>
                      <a:r>
                        <a:rPr lang="de-DE" sz="1800" b="1" dirty="0" smtClean="0">
                          <a:effectLst/>
                          <a:latin typeface="+mn-lt"/>
                          <a:ea typeface="Times New Roman"/>
                          <a:cs typeface="Times New Roman"/>
                        </a:rPr>
                        <a:t>Veröff.-Angabe</a:t>
                      </a:r>
                      <a:endParaRPr lang="de-DE" sz="1800" dirty="0">
                        <a:effectLst/>
                        <a:latin typeface="+mn-lt"/>
                        <a:ea typeface="Times New Roman"/>
                        <a:cs typeface="Times New Roman"/>
                      </a:endParaRPr>
                    </a:p>
                  </a:txBody>
                  <a:tcPr marL="68580" marR="68580" marT="0" marB="0"/>
                </a:tc>
                <a:tc>
                  <a:txBody>
                    <a:bodyPr/>
                    <a:lstStyle/>
                    <a:p>
                      <a:pPr>
                        <a:spcBef>
                          <a:spcPts val="300"/>
                        </a:spcBef>
                        <a:spcAft>
                          <a:spcPts val="300"/>
                        </a:spcAft>
                      </a:pPr>
                      <a:r>
                        <a:rPr lang="de-DE" sz="1800">
                          <a:effectLst/>
                          <a:latin typeface="+mn-lt"/>
                          <a:ea typeface="Times New Roman"/>
                          <a:cs typeface="Times New Roman"/>
                        </a:rPr>
                        <a:t>419</a:t>
                      </a:r>
                    </a:p>
                  </a:txBody>
                  <a:tcPr marL="68580" marR="68580" marT="0" marB="0"/>
                </a:tc>
                <a:tc>
                  <a:txBody>
                    <a:bodyPr/>
                    <a:lstStyle/>
                    <a:p>
                      <a:pPr>
                        <a:spcBef>
                          <a:spcPts val="300"/>
                        </a:spcBef>
                        <a:spcAft>
                          <a:spcPts val="300"/>
                        </a:spcAft>
                      </a:pPr>
                      <a:r>
                        <a:rPr lang="de-DE" sz="1800" dirty="0" smtClean="0">
                          <a:effectLst/>
                          <a:latin typeface="+mn-lt"/>
                          <a:ea typeface="Times New Roman"/>
                          <a:cs typeface="Times New Roman"/>
                        </a:rPr>
                        <a:t>$a Detmold</a:t>
                      </a:r>
                      <a:endParaRPr lang="de-DE" sz="1800" dirty="0">
                        <a:effectLst/>
                        <a:latin typeface="+mn-lt"/>
                        <a:ea typeface="Times New Roman"/>
                        <a:cs typeface="Times New Roman"/>
                      </a:endParaRPr>
                    </a:p>
                  </a:txBody>
                  <a:tcPr marL="68580" marR="68580" marT="0" marB="0"/>
                </a:tc>
              </a:tr>
              <a:tr h="620346">
                <a:tc>
                  <a:txBody>
                    <a:bodyPr/>
                    <a:lstStyle/>
                    <a:p>
                      <a:pPr>
                        <a:spcBef>
                          <a:spcPts val="300"/>
                        </a:spcBef>
                        <a:spcAft>
                          <a:spcPts val="300"/>
                        </a:spcAft>
                      </a:pPr>
                      <a:endParaRPr lang="de-DE" sz="1800" dirty="0">
                        <a:effectLst/>
                        <a:latin typeface="+mn-lt"/>
                        <a:ea typeface="Times New Roman"/>
                        <a:cs typeface="Times New Roman"/>
                      </a:endParaRPr>
                    </a:p>
                  </a:txBody>
                  <a:tcPr marL="68580" marR="68580" marT="0" marB="0"/>
                </a:tc>
                <a:tc>
                  <a:txBody>
                    <a:bodyPr/>
                    <a:lstStyle/>
                    <a:p>
                      <a:pPr>
                        <a:spcBef>
                          <a:spcPts val="300"/>
                        </a:spcBef>
                        <a:spcAft>
                          <a:spcPts val="300"/>
                        </a:spcAft>
                      </a:pPr>
                      <a:endParaRPr lang="de-DE" sz="1800" dirty="0">
                        <a:effectLst/>
                        <a:latin typeface="+mn-lt"/>
                        <a:ea typeface="Times New Roman"/>
                        <a:cs typeface="Times New Roman"/>
                      </a:endParaRPr>
                    </a:p>
                  </a:txBody>
                  <a:tcPr marL="68580" marR="68580" marT="0" marB="0"/>
                </a:tc>
                <a:tc>
                  <a:txBody>
                    <a:bodyPr/>
                    <a:lstStyle/>
                    <a:p>
                      <a:pPr>
                        <a:spcBef>
                          <a:spcPts val="300"/>
                        </a:spcBef>
                        <a:spcAft>
                          <a:spcPts val="300"/>
                        </a:spcAft>
                      </a:pPr>
                      <a:r>
                        <a:rPr lang="de-DE" sz="1800" dirty="0" smtClean="0">
                          <a:effectLst/>
                          <a:latin typeface="+mn-lt"/>
                          <a:ea typeface="Times New Roman"/>
                          <a:cs typeface="Times New Roman"/>
                        </a:rPr>
                        <a:t>$b MDG</a:t>
                      </a:r>
                      <a:endParaRPr lang="de-DE" sz="1800" dirty="0">
                        <a:effectLst/>
                        <a:latin typeface="+mn-lt"/>
                        <a:ea typeface="Times New Roman"/>
                        <a:cs typeface="Times New Roman"/>
                      </a:endParaRPr>
                    </a:p>
                  </a:txBody>
                  <a:tcPr marL="68580" marR="68580" marT="0" marB="0"/>
                </a:tc>
              </a:tr>
              <a:tr h="620346">
                <a:tc>
                  <a:txBody>
                    <a:bodyPr/>
                    <a:lstStyle/>
                    <a:p>
                      <a:pPr>
                        <a:spcBef>
                          <a:spcPts val="300"/>
                        </a:spcBef>
                        <a:spcAft>
                          <a:spcPts val="300"/>
                        </a:spcAft>
                      </a:pPr>
                      <a:endParaRPr lang="de-DE" sz="1800" dirty="0">
                        <a:effectLst/>
                        <a:latin typeface="+mn-lt"/>
                        <a:ea typeface="Times New Roman"/>
                        <a:cs typeface="Times New Roman"/>
                      </a:endParaRPr>
                    </a:p>
                  </a:txBody>
                  <a:tcPr marL="68580" marR="68580" marT="0" marB="0"/>
                </a:tc>
                <a:tc>
                  <a:txBody>
                    <a:bodyPr/>
                    <a:lstStyle/>
                    <a:p>
                      <a:pPr>
                        <a:spcBef>
                          <a:spcPts val="300"/>
                        </a:spcBef>
                        <a:spcAft>
                          <a:spcPts val="300"/>
                        </a:spcAft>
                      </a:pPr>
                      <a:endParaRPr lang="de-DE" sz="1800" dirty="0">
                        <a:effectLst/>
                        <a:latin typeface="+mn-lt"/>
                        <a:ea typeface="Times New Roman"/>
                        <a:cs typeface="Times New Roman"/>
                      </a:endParaRPr>
                    </a:p>
                  </a:txBody>
                  <a:tcPr marL="68580" marR="68580" marT="0" marB="0"/>
                </a:tc>
                <a:tc>
                  <a:txBody>
                    <a:bodyPr/>
                    <a:lstStyle/>
                    <a:p>
                      <a:pPr>
                        <a:spcBef>
                          <a:spcPts val="300"/>
                        </a:spcBef>
                        <a:spcAft>
                          <a:spcPts val="300"/>
                        </a:spcAft>
                      </a:pPr>
                      <a:r>
                        <a:rPr lang="de-DE" sz="1800" dirty="0" smtClean="0">
                          <a:effectLst/>
                          <a:latin typeface="+mn-lt"/>
                          <a:ea typeface="Times New Roman"/>
                          <a:cs typeface="Times New Roman"/>
                        </a:rPr>
                        <a:t>$c [2014</a:t>
                      </a:r>
                      <a:r>
                        <a:rPr lang="de-DE" sz="1800" dirty="0">
                          <a:effectLst/>
                          <a:latin typeface="+mn-lt"/>
                          <a:ea typeface="Times New Roman"/>
                          <a:cs typeface="Times New Roman"/>
                        </a:rPr>
                        <a:t>]</a:t>
                      </a:r>
                    </a:p>
                  </a:txBody>
                  <a:tcPr marL="68580" marR="68580" marT="0" marB="0"/>
                </a:tc>
              </a:tr>
              <a:tr h="620346">
                <a:tc>
                  <a:txBody>
                    <a:bodyPr/>
                    <a:lstStyle/>
                    <a:p>
                      <a:pPr>
                        <a:spcBef>
                          <a:spcPts val="300"/>
                        </a:spcBef>
                        <a:spcAft>
                          <a:spcPts val="300"/>
                        </a:spcAft>
                      </a:pPr>
                      <a:r>
                        <a:rPr lang="de-DE" sz="1800" b="1">
                          <a:effectLst/>
                          <a:latin typeface="+mn-lt"/>
                          <a:ea typeface="Times New Roman"/>
                          <a:cs typeface="Times New Roman"/>
                        </a:rPr>
                        <a:t>Copyright-Datum</a:t>
                      </a:r>
                      <a:endParaRPr lang="de-DE" sz="1800">
                        <a:effectLst/>
                        <a:latin typeface="+mn-lt"/>
                        <a:ea typeface="Times New Roman"/>
                        <a:cs typeface="Times New Roman"/>
                      </a:endParaRPr>
                    </a:p>
                  </a:txBody>
                  <a:tcPr marL="68580" marR="68580" marT="0" marB="0"/>
                </a:tc>
                <a:tc>
                  <a:txBody>
                    <a:bodyPr/>
                    <a:lstStyle/>
                    <a:p>
                      <a:pPr>
                        <a:spcBef>
                          <a:spcPts val="300"/>
                        </a:spcBef>
                        <a:spcAft>
                          <a:spcPts val="300"/>
                        </a:spcAft>
                      </a:pPr>
                      <a:r>
                        <a:rPr lang="en-US" sz="1800" dirty="0">
                          <a:effectLst/>
                          <a:latin typeface="+mn-lt"/>
                          <a:ea typeface="Times New Roman"/>
                          <a:cs typeface="Times New Roman"/>
                        </a:rPr>
                        <a:t>419d</a:t>
                      </a:r>
                      <a:endParaRPr lang="de-DE" sz="1800" dirty="0">
                        <a:effectLst/>
                        <a:latin typeface="+mn-lt"/>
                        <a:ea typeface="Times New Roman"/>
                        <a:cs typeface="Times New Roman"/>
                      </a:endParaRPr>
                    </a:p>
                  </a:txBody>
                  <a:tcPr marL="68580" marR="68580" marT="0" marB="0"/>
                </a:tc>
                <a:tc>
                  <a:txBody>
                    <a:bodyPr/>
                    <a:lstStyle/>
                    <a:p>
                      <a:pPr>
                        <a:spcBef>
                          <a:spcPts val="300"/>
                        </a:spcBef>
                        <a:spcAft>
                          <a:spcPts val="300"/>
                        </a:spcAft>
                      </a:pPr>
                      <a:r>
                        <a:rPr lang="en-US" sz="1800" dirty="0" smtClean="0">
                          <a:effectLst/>
                          <a:latin typeface="+mn-lt"/>
                          <a:ea typeface="Times New Roman"/>
                          <a:cs typeface="Times New Roman"/>
                        </a:rPr>
                        <a:t>$c ℗</a:t>
                      </a:r>
                      <a:r>
                        <a:rPr lang="de-DE" sz="1800" dirty="0" smtClean="0">
                          <a:effectLst/>
                          <a:latin typeface="+mn-lt"/>
                          <a:ea typeface="Times New Roman"/>
                          <a:cs typeface="Times New Roman"/>
                        </a:rPr>
                        <a:t> </a:t>
                      </a:r>
                      <a:r>
                        <a:rPr lang="de-DE" sz="1800" dirty="0">
                          <a:effectLst/>
                          <a:latin typeface="+mn-lt"/>
                          <a:ea typeface="Times New Roman"/>
                          <a:cs typeface="Times New Roman"/>
                        </a:rPr>
                        <a:t>2014</a:t>
                      </a:r>
                    </a:p>
                  </a:txBody>
                  <a:tcPr marL="68580" marR="68580" marT="0" marB="0"/>
                </a:tc>
              </a:tr>
              <a:tr h="620346">
                <a:tc>
                  <a:txBody>
                    <a:bodyPr/>
                    <a:lstStyle/>
                    <a:p>
                      <a:pPr>
                        <a:spcBef>
                          <a:spcPts val="300"/>
                        </a:spcBef>
                        <a:spcAft>
                          <a:spcPts val="300"/>
                        </a:spcAft>
                      </a:pPr>
                      <a:r>
                        <a:rPr lang="de-DE" sz="1800" b="1" dirty="0" smtClean="0">
                          <a:effectLst/>
                          <a:latin typeface="+mn-lt"/>
                          <a:ea typeface="Times New Roman"/>
                          <a:cs typeface="Times New Roman"/>
                        </a:rPr>
                        <a:t>Umfang</a:t>
                      </a:r>
                      <a:endParaRPr lang="de-DE" sz="1800" dirty="0">
                        <a:effectLst/>
                        <a:latin typeface="+mn-lt"/>
                        <a:ea typeface="Times New Roman"/>
                        <a:cs typeface="Times New Roman"/>
                      </a:endParaRPr>
                    </a:p>
                  </a:txBody>
                  <a:tcPr marL="68580" marR="68580" marT="0" marB="0"/>
                </a:tc>
                <a:tc>
                  <a:txBody>
                    <a:bodyPr/>
                    <a:lstStyle/>
                    <a:p>
                      <a:pPr>
                        <a:spcBef>
                          <a:spcPts val="300"/>
                        </a:spcBef>
                        <a:spcAft>
                          <a:spcPts val="300"/>
                        </a:spcAft>
                      </a:pPr>
                      <a:r>
                        <a:rPr lang="de-DE" sz="1800" dirty="0">
                          <a:effectLst/>
                          <a:latin typeface="+mn-lt"/>
                          <a:ea typeface="Times New Roman"/>
                          <a:cs typeface="Times New Roman"/>
                        </a:rPr>
                        <a:t>433</a:t>
                      </a:r>
                    </a:p>
                  </a:txBody>
                  <a:tcPr marL="68580" marR="68580" marT="0" marB="0"/>
                </a:tc>
                <a:tc>
                  <a:txBody>
                    <a:bodyPr/>
                    <a:lstStyle/>
                    <a:p>
                      <a:pPr>
                        <a:spcBef>
                          <a:spcPts val="300"/>
                        </a:spcBef>
                        <a:spcAft>
                          <a:spcPts val="300"/>
                        </a:spcAft>
                      </a:pPr>
                      <a:r>
                        <a:rPr lang="de-DE" sz="1800" dirty="0" smtClean="0">
                          <a:effectLst/>
                          <a:latin typeface="+mn-lt"/>
                          <a:ea typeface="Times New Roman"/>
                          <a:cs typeface="Times New Roman"/>
                        </a:rPr>
                        <a:t>$a 1 CD (</a:t>
                      </a:r>
                      <a:r>
                        <a:rPr lang="de-DE" sz="1800" kern="1200" dirty="0" smtClean="0">
                          <a:solidFill>
                            <a:schemeClr val="dk1"/>
                          </a:solidFill>
                          <a:effectLst/>
                          <a:latin typeface="+mn-lt"/>
                          <a:ea typeface="+mn-ea"/>
                          <a:cs typeface="+mn-cs"/>
                        </a:rPr>
                        <a:t>62’31)</a:t>
                      </a:r>
                      <a:endParaRPr lang="de-DE" sz="1800" dirty="0">
                        <a:effectLst/>
                        <a:latin typeface="+mn-lt"/>
                        <a:ea typeface="Times New Roman"/>
                        <a:cs typeface="Times New Roman"/>
                      </a:endParaRPr>
                    </a:p>
                  </a:txBody>
                  <a:tcPr marL="68580" marR="68580" marT="0" marB="0"/>
                </a:tc>
              </a:tr>
              <a:tr h="620346">
                <a:tc>
                  <a:txBody>
                    <a:bodyPr/>
                    <a:lstStyle/>
                    <a:p>
                      <a:pPr>
                        <a:spcBef>
                          <a:spcPts val="300"/>
                        </a:spcBef>
                        <a:spcAft>
                          <a:spcPts val="300"/>
                        </a:spcAft>
                      </a:pPr>
                      <a:r>
                        <a:rPr lang="de-DE" sz="1800" dirty="0" smtClean="0">
                          <a:effectLst/>
                          <a:latin typeface="+mn-lt"/>
                          <a:ea typeface="Times New Roman"/>
                          <a:cs typeface="Times New Roman"/>
                        </a:rPr>
                        <a:t>Begleitmaterial</a:t>
                      </a:r>
                      <a:endParaRPr lang="de-DE" sz="1800" dirty="0">
                        <a:effectLst/>
                        <a:latin typeface="+mn-lt"/>
                        <a:ea typeface="Times New Roman"/>
                        <a:cs typeface="Times New Roman"/>
                      </a:endParaRPr>
                    </a:p>
                  </a:txBody>
                  <a:tcPr marL="68580" marR="68580" marT="0" marB="0"/>
                </a:tc>
                <a:tc>
                  <a:txBody>
                    <a:bodyPr/>
                    <a:lstStyle/>
                    <a:p>
                      <a:pPr>
                        <a:spcBef>
                          <a:spcPts val="300"/>
                        </a:spcBef>
                        <a:spcAft>
                          <a:spcPts val="300"/>
                        </a:spcAft>
                      </a:pPr>
                      <a:r>
                        <a:rPr lang="de-DE" sz="1800" dirty="0" smtClean="0">
                          <a:effectLst/>
                          <a:latin typeface="+mn-lt"/>
                          <a:ea typeface="Times New Roman"/>
                          <a:cs typeface="Times New Roman"/>
                        </a:rPr>
                        <a:t>437</a:t>
                      </a:r>
                      <a:endParaRPr lang="de-DE" sz="1800" dirty="0">
                        <a:effectLst/>
                        <a:latin typeface="+mn-lt"/>
                        <a:ea typeface="Times New Roman"/>
                        <a:cs typeface="Times New Roman"/>
                      </a:endParaRPr>
                    </a:p>
                  </a:txBody>
                  <a:tcPr marL="68580" marR="68580" marT="0" marB="0"/>
                </a:tc>
                <a:tc>
                  <a:txBody>
                    <a:bodyPr/>
                    <a:lstStyle/>
                    <a:p>
                      <a:pPr>
                        <a:spcBef>
                          <a:spcPts val="300"/>
                        </a:spcBef>
                        <a:spcAft>
                          <a:spcPts val="300"/>
                        </a:spcAft>
                      </a:pPr>
                      <a:r>
                        <a:rPr lang="de-DE" sz="1800" dirty="0" smtClean="0">
                          <a:effectLst/>
                          <a:latin typeface="+mn-lt"/>
                          <a:ea typeface="Times New Roman"/>
                          <a:cs typeface="Times New Roman"/>
                        </a:rPr>
                        <a:t>$a 1 </a:t>
                      </a:r>
                      <a:r>
                        <a:rPr lang="de-DE" sz="1800" dirty="0">
                          <a:effectLst/>
                          <a:latin typeface="+mn-lt"/>
                          <a:ea typeface="Times New Roman"/>
                          <a:cs typeface="Times New Roman"/>
                        </a:rPr>
                        <a:t>Band</a:t>
                      </a:r>
                    </a:p>
                  </a:txBody>
                  <a:tcPr marL="68580" marR="68580" marT="0" marB="0"/>
                </a:tc>
              </a:tr>
              <a:tr h="620346">
                <a:tc>
                  <a:txBody>
                    <a:bodyPr/>
                    <a:lstStyle/>
                    <a:p>
                      <a:pPr>
                        <a:spcBef>
                          <a:spcPts val="300"/>
                        </a:spcBef>
                        <a:spcAft>
                          <a:spcPts val="300"/>
                        </a:spcAft>
                      </a:pPr>
                      <a:r>
                        <a:rPr lang="de-DE" sz="1800" dirty="0">
                          <a:effectLst/>
                          <a:latin typeface="+mn-lt"/>
                          <a:ea typeface="Times New Roman"/>
                          <a:cs typeface="Times New Roman"/>
                        </a:rPr>
                        <a:t>Toneigenschaft</a:t>
                      </a:r>
                    </a:p>
                  </a:txBody>
                  <a:tcPr marL="68580" marR="68580" marT="0" marB="0"/>
                </a:tc>
                <a:tc>
                  <a:txBody>
                    <a:bodyPr/>
                    <a:lstStyle/>
                    <a:p>
                      <a:pPr>
                        <a:spcBef>
                          <a:spcPts val="300"/>
                        </a:spcBef>
                        <a:spcAft>
                          <a:spcPts val="300"/>
                        </a:spcAft>
                      </a:pPr>
                      <a:r>
                        <a:rPr lang="de-DE" sz="1800" dirty="0">
                          <a:effectLst/>
                          <a:latin typeface="+mn-lt"/>
                          <a:ea typeface="Times New Roman"/>
                          <a:cs typeface="Times New Roman"/>
                        </a:rPr>
                        <a:t>440</a:t>
                      </a:r>
                    </a:p>
                  </a:txBody>
                  <a:tcPr marL="68580" marR="68580" marT="0" marB="0"/>
                </a:tc>
                <a:tc>
                  <a:txBody>
                    <a:bodyPr/>
                    <a:lstStyle/>
                    <a:p>
                      <a:pPr>
                        <a:spcBef>
                          <a:spcPts val="300"/>
                        </a:spcBef>
                        <a:spcAft>
                          <a:spcPts val="300"/>
                        </a:spcAft>
                      </a:pPr>
                      <a:r>
                        <a:rPr lang="de-DE" sz="1800" dirty="0" smtClean="0">
                          <a:effectLst/>
                          <a:latin typeface="+mn-lt"/>
                          <a:ea typeface="Times New Roman"/>
                          <a:cs typeface="Times New Roman"/>
                        </a:rPr>
                        <a:t>$a Stereo</a:t>
                      </a:r>
                      <a:r>
                        <a:rPr lang="de-DE" sz="1800" dirty="0">
                          <a:effectLst/>
                          <a:latin typeface="+mn-lt"/>
                          <a:ea typeface="Times New Roman"/>
                          <a:cs typeface="Times New Roman"/>
                        </a:rPr>
                        <a:t>, digital, 5.1, 2+2+2 </a:t>
                      </a:r>
                      <a:r>
                        <a:rPr lang="de-DE" sz="1800" dirty="0" err="1">
                          <a:effectLst/>
                          <a:latin typeface="+mn-lt"/>
                          <a:ea typeface="Times New Roman"/>
                          <a:cs typeface="Times New Roman"/>
                        </a:rPr>
                        <a:t>recording</a:t>
                      </a:r>
                      <a:endParaRPr lang="de-DE" sz="1800" dirty="0">
                        <a:effectLst/>
                        <a:latin typeface="+mn-lt"/>
                        <a:ea typeface="Times New Roman"/>
                        <a:cs typeface="Times New Roman"/>
                      </a:endParaRPr>
                    </a:p>
                  </a:txBody>
                  <a:tcPr marL="68580" marR="68580" marT="0" marB="0"/>
                </a:tc>
              </a:tr>
            </a:tbl>
          </a:graphicData>
        </a:graphic>
      </p:graphicFrame>
    </p:spTree>
    <p:extLst>
      <p:ext uri="{BB962C8B-B14F-4D97-AF65-F5344CB8AC3E}">
        <p14:creationId xmlns:p14="http://schemas.microsoft.com/office/powerpoint/2010/main" val="1239942111"/>
      </p:ext>
    </p:extLst>
  </p:cSld>
  <p:clrMapOvr>
    <a:masterClrMapping/>
  </p:clrMapOvr>
  <p:timing>
    <p:tnLst>
      <p:par>
        <p:cTn id="1" dur="indefinite" restart="never" nodeType="tmRoot"/>
      </p:par>
    </p:tnLst>
  </p:timing>
</p:sld>
</file>

<file path=ppt/theme/theme1.xml><?xml version="1.0" encoding="utf-8"?>
<a:theme xmlns:a="http://schemas.openxmlformats.org/drawingml/2006/main" name="1_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bg1"/>
        </a:solidFill>
        <a:ln>
          <a:solidFill>
            <a:schemeClr val="tx1"/>
          </a:solidFill>
        </a:ln>
      </a:spPr>
      <a:bodyPr wrap="square" rtlCol="0">
        <a:spAutoFit/>
      </a:bodyPr>
      <a:lstStyle>
        <a:defPPr>
          <a:defRPr dirty="0" smtClean="0">
            <a:latin typeface="Verdana" panose="020B0604030504040204" pitchFamily="34" charset="0"/>
            <a:ea typeface="Verdana" panose="020B0604030504040204" pitchFamily="34" charset="0"/>
            <a:cs typeface="Verdana" panose="020B0604030504040204" pitchFamily="34" charset="0"/>
          </a:defRPr>
        </a:defPPr>
      </a:lstStyle>
    </a:txDef>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sz="1600" dirty="0">
            <a:latin typeface="Verdana" pitchFamily="34" charset="0"/>
            <a:ea typeface="Verdana" pitchFamily="34" charset="0"/>
            <a:cs typeface="Verdana" pitchFamily="34" charset="0"/>
          </a:defRPr>
        </a:defPPr>
      </a:lstStyle>
    </a:txDef>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751</Words>
  <Application>Microsoft Office PowerPoint</Application>
  <PresentationFormat>Bildschirmpräsentation (4:3)</PresentationFormat>
  <Paragraphs>194</Paragraphs>
  <Slides>12</Slides>
  <Notes>6</Notes>
  <HiddenSlides>0</HiddenSlides>
  <MMClips>0</MMClips>
  <ScaleCrop>false</ScaleCrop>
  <HeadingPairs>
    <vt:vector size="4" baseType="variant">
      <vt:variant>
        <vt:lpstr>Design</vt:lpstr>
      </vt:variant>
      <vt:variant>
        <vt:i4>2</vt:i4>
      </vt:variant>
      <vt:variant>
        <vt:lpstr>Folientitel</vt:lpstr>
      </vt:variant>
      <vt:variant>
        <vt:i4>12</vt:i4>
      </vt:variant>
    </vt:vector>
  </HeadingPairs>
  <TitlesOfParts>
    <vt:vector size="14" baseType="lpstr">
      <vt:lpstr>1_Larissa</vt:lpstr>
      <vt:lpstr>Larissa</vt:lpstr>
      <vt:lpstr>Bsp. 6M.04.10  Beethoven/Cherubini - Silberling</vt:lpstr>
      <vt:lpstr>Bsp. 6M.04.10  Beethoven/Cherubini - gesamte Ressource</vt:lpstr>
      <vt:lpstr>Bsp. 6M.04.10 Beethoven/Cherubini - gesamte Ressource</vt:lpstr>
      <vt:lpstr>Lösung   Beethoven - Cherubini </vt:lpstr>
      <vt:lpstr>Lösung   Beethoven - Cherubini </vt:lpstr>
      <vt:lpstr>Lösung   Trio D 929 </vt:lpstr>
      <vt:lpstr>Lösung   Trio D 929 </vt:lpstr>
      <vt:lpstr>Lösung   Trio D 929 </vt:lpstr>
      <vt:lpstr>Lösung   Trio D 929 </vt:lpstr>
      <vt:lpstr>Lösung   Trio D 929 </vt:lpstr>
      <vt:lpstr>Lösung   Trio D 929 </vt:lpstr>
      <vt:lpstr>Lösung   Trio D 929 </vt:lpstr>
    </vt:vector>
  </TitlesOfParts>
  <Company>BSB</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Inhaltsübersicht</dc:title>
  <dc:creator>Vera Möllering</dc:creator>
  <cp:lastModifiedBy>Michael Beer</cp:lastModifiedBy>
  <cp:revision>52</cp:revision>
  <dcterms:created xsi:type="dcterms:W3CDTF">2015-11-26T10:43:39Z</dcterms:created>
  <dcterms:modified xsi:type="dcterms:W3CDTF">2015-12-02T13:13:32Z</dcterms:modified>
</cp:coreProperties>
</file>